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62" r:id="rId2"/>
    <p:sldId id="286" r:id="rId3"/>
    <p:sldId id="284" r:id="rId4"/>
    <p:sldId id="288" r:id="rId5"/>
    <p:sldId id="285" r:id="rId6"/>
    <p:sldId id="287" r:id="rId7"/>
    <p:sldId id="290" r:id="rId8"/>
    <p:sldId id="291" r:id="rId9"/>
    <p:sldId id="292" r:id="rId10"/>
    <p:sldId id="293" r:id="rId11"/>
    <p:sldId id="296" r:id="rId12"/>
    <p:sldId id="298" r:id="rId13"/>
    <p:sldId id="300" r:id="rId14"/>
    <p:sldId id="301" r:id="rId15"/>
    <p:sldId id="299" r:id="rId16"/>
    <p:sldId id="269" r:id="rId17"/>
    <p:sldId id="282" r:id="rId18"/>
    <p:sldId id="302" r:id="rId19"/>
    <p:sldId id="267" r:id="rId20"/>
    <p:sldId id="303" r:id="rId21"/>
    <p:sldId id="276" r:id="rId22"/>
    <p:sldId id="283" r:id="rId23"/>
    <p:sldId id="270" r:id="rId24"/>
    <p:sldId id="311" r:id="rId25"/>
    <p:sldId id="275" r:id="rId26"/>
    <p:sldId id="310" r:id="rId27"/>
    <p:sldId id="264" r:id="rId28"/>
    <p:sldId id="265" r:id="rId29"/>
    <p:sldId id="289" r:id="rId30"/>
    <p:sldId id="304" r:id="rId31"/>
    <p:sldId id="305" r:id="rId32"/>
    <p:sldId id="306" r:id="rId33"/>
    <p:sldId id="307" r:id="rId34"/>
    <p:sldId id="263" r:id="rId35"/>
    <p:sldId id="312" r:id="rId36"/>
    <p:sldId id="309" r:id="rId37"/>
    <p:sldId id="272" r:id="rId3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541A28-FD66-3C5A-D12A-E7712C7A0E81}" v="32" dt="2021-10-25T05:19:43.620"/>
    <p1510:client id="{567BC764-5177-62AD-9F3D-02A7EEA49DC4}" v="22" dt="2021-10-20T16:35:20.218"/>
    <p1510:client id="{5C2FD491-6233-4435-8B12-6B685F4CFF65}" v="26" dt="2021-10-25T05:17:09.757"/>
    <p1510:client id="{BA0E148C-E402-D211-F137-9427AFA3B6F4}" v="1656" dt="2021-10-18T06:42:48.162"/>
    <p1510:client id="{C10290A0-CBD6-4CEE-9012-54745D13A072}" v="1537" dt="2021-10-12T07:45:14.6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45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葉怡君" userId="S::p76094274@ncku.edu.tw::c9a512b7-6b9f-4234-8d01-d6b46c7cd6c0" providerId="AD" clId="Web-{C10290A0-CBD6-4CEE-9012-54745D13A072}"/>
    <pc:docChg chg="addSld delSld modSld sldOrd addMainMaster">
      <pc:chgData name="葉怡君" userId="S::p76094274@ncku.edu.tw::c9a512b7-6b9f-4234-8d01-d6b46c7cd6c0" providerId="AD" clId="Web-{C10290A0-CBD6-4CEE-9012-54745D13A072}" dt="2021-10-12T07:45:14.602" v="945" actId="20577"/>
      <pc:docMkLst>
        <pc:docMk/>
      </pc:docMkLst>
      <pc:sldChg chg="del">
        <pc:chgData name="葉怡君" userId="S::p76094274@ncku.edu.tw::c9a512b7-6b9f-4234-8d01-d6b46c7cd6c0" providerId="AD" clId="Web-{C10290A0-CBD6-4CEE-9012-54745D13A072}" dt="2021-10-12T04:22:52.093" v="9"/>
        <pc:sldMkLst>
          <pc:docMk/>
          <pc:sldMk cId="2592129946" sldId="256"/>
        </pc:sldMkLst>
      </pc:sldChg>
      <pc:sldChg chg="add del">
        <pc:chgData name="葉怡君" userId="S::p76094274@ncku.edu.tw::c9a512b7-6b9f-4234-8d01-d6b46c7cd6c0" providerId="AD" clId="Web-{C10290A0-CBD6-4CEE-9012-54745D13A072}" dt="2021-10-12T04:22:50.780" v="8"/>
        <pc:sldMkLst>
          <pc:docMk/>
          <pc:sldMk cId="2810637527" sldId="257"/>
        </pc:sldMkLst>
      </pc:sldChg>
      <pc:sldChg chg="modSp add">
        <pc:chgData name="葉怡君" userId="S::p76094274@ncku.edu.tw::c9a512b7-6b9f-4234-8d01-d6b46c7cd6c0" providerId="AD" clId="Web-{C10290A0-CBD6-4CEE-9012-54745D13A072}" dt="2021-10-12T07:37:59.687" v="917" actId="20577"/>
        <pc:sldMkLst>
          <pc:docMk/>
          <pc:sldMk cId="379945400" sldId="258"/>
        </pc:sldMkLst>
        <pc:spChg chg="mod">
          <ac:chgData name="葉怡君" userId="S::p76094274@ncku.edu.tw::c9a512b7-6b9f-4234-8d01-d6b46c7cd6c0" providerId="AD" clId="Web-{C10290A0-CBD6-4CEE-9012-54745D13A072}" dt="2021-10-12T04:31:04.509" v="73" actId="20577"/>
          <ac:spMkLst>
            <pc:docMk/>
            <pc:sldMk cId="379945400" sldId="258"/>
            <ac:spMk id="3" creationId="{00000000-0000-0000-0000-000000000000}"/>
          </ac:spMkLst>
        </pc:spChg>
        <pc:spChg chg="mod">
          <ac:chgData name="葉怡君" userId="S::p76094274@ncku.edu.tw::c9a512b7-6b9f-4234-8d01-d6b46c7cd6c0" providerId="AD" clId="Web-{C10290A0-CBD6-4CEE-9012-54745D13A072}" dt="2021-10-12T07:37:59.687" v="917" actId="20577"/>
          <ac:spMkLst>
            <pc:docMk/>
            <pc:sldMk cId="379945400" sldId="258"/>
            <ac:spMk id="4" creationId="{00000000-0000-0000-0000-000000000000}"/>
          </ac:spMkLst>
        </pc:spChg>
      </pc:sldChg>
      <pc:sldChg chg="new del">
        <pc:chgData name="葉怡君" userId="S::p76094274@ncku.edu.tw::c9a512b7-6b9f-4234-8d01-d6b46c7cd6c0" providerId="AD" clId="Web-{C10290A0-CBD6-4CEE-9012-54745D13A072}" dt="2021-10-12T04:22:34.030" v="5"/>
        <pc:sldMkLst>
          <pc:docMk/>
          <pc:sldMk cId="2738875417" sldId="259"/>
        </pc:sldMkLst>
      </pc:sldChg>
      <pc:sldChg chg="new del">
        <pc:chgData name="葉怡君" userId="S::p76094274@ncku.edu.tw::c9a512b7-6b9f-4234-8d01-d6b46c7cd6c0" providerId="AD" clId="Web-{C10290A0-CBD6-4CEE-9012-54745D13A072}" dt="2021-10-12T04:22:35.311" v="6"/>
        <pc:sldMkLst>
          <pc:docMk/>
          <pc:sldMk cId="164231798" sldId="260"/>
        </pc:sldMkLst>
      </pc:sldChg>
      <pc:sldChg chg="addSp modSp new del mod modClrScheme modShow chgLayout">
        <pc:chgData name="葉怡君" userId="S::p76094274@ncku.edu.tw::c9a512b7-6b9f-4234-8d01-d6b46c7cd6c0" providerId="AD" clId="Web-{C10290A0-CBD6-4CEE-9012-54745D13A072}" dt="2021-10-12T05:50:34.434" v="566"/>
        <pc:sldMkLst>
          <pc:docMk/>
          <pc:sldMk cId="271340757" sldId="261"/>
        </pc:sldMkLst>
        <pc:spChg chg="mod ord">
          <ac:chgData name="葉怡君" userId="S::p76094274@ncku.edu.tw::c9a512b7-6b9f-4234-8d01-d6b46c7cd6c0" providerId="AD" clId="Web-{C10290A0-CBD6-4CEE-9012-54745D13A072}" dt="2021-10-12T04:27:03.379" v="46"/>
          <ac:spMkLst>
            <pc:docMk/>
            <pc:sldMk cId="271340757" sldId="261"/>
            <ac:spMk id="2" creationId="{B423EE17-C0D9-40D1-8C86-D28A27397F58}"/>
          </ac:spMkLst>
        </pc:spChg>
        <pc:spChg chg="add">
          <ac:chgData name="葉怡君" userId="S::p76094274@ncku.edu.tw::c9a512b7-6b9f-4234-8d01-d6b46c7cd6c0" providerId="AD" clId="Web-{C10290A0-CBD6-4CEE-9012-54745D13A072}" dt="2021-10-12T04:25:18.205" v="34"/>
          <ac:spMkLst>
            <pc:docMk/>
            <pc:sldMk cId="271340757" sldId="261"/>
            <ac:spMk id="3" creationId="{0FB10421-8AB8-4098-83B6-D475563675CD}"/>
          </ac:spMkLst>
        </pc:spChg>
        <pc:spChg chg="add mod ord">
          <ac:chgData name="葉怡君" userId="S::p76094274@ncku.edu.tw::c9a512b7-6b9f-4234-8d01-d6b46c7cd6c0" providerId="AD" clId="Web-{C10290A0-CBD6-4CEE-9012-54745D13A072}" dt="2021-10-12T04:27:03.379" v="46"/>
          <ac:spMkLst>
            <pc:docMk/>
            <pc:sldMk cId="271340757" sldId="261"/>
            <ac:spMk id="4" creationId="{2ECA2975-156F-4A7B-8816-08E8DDE250EC}"/>
          </ac:spMkLst>
        </pc:spChg>
        <pc:spChg chg="add mod ord">
          <ac:chgData name="葉怡君" userId="S::p76094274@ncku.edu.tw::c9a512b7-6b9f-4234-8d01-d6b46c7cd6c0" providerId="AD" clId="Web-{C10290A0-CBD6-4CEE-9012-54745D13A072}" dt="2021-10-12T04:27:03.379" v="46"/>
          <ac:spMkLst>
            <pc:docMk/>
            <pc:sldMk cId="271340757" sldId="261"/>
            <ac:spMk id="5" creationId="{BBF66D14-5798-43E8-BC8C-4A36D97DA263}"/>
          </ac:spMkLst>
        </pc:spChg>
      </pc:sldChg>
      <pc:sldChg chg="addSp delSp modSp new">
        <pc:chgData name="葉怡君" userId="S::p76094274@ncku.edu.tw::c9a512b7-6b9f-4234-8d01-d6b46c7cd6c0" providerId="AD" clId="Web-{C10290A0-CBD6-4CEE-9012-54745D13A072}" dt="2021-10-12T06:32:52.610" v="705" actId="20577"/>
        <pc:sldMkLst>
          <pc:docMk/>
          <pc:sldMk cId="3492560372" sldId="262"/>
        </pc:sldMkLst>
        <pc:spChg chg="mod">
          <ac:chgData name="葉怡君" userId="S::p76094274@ncku.edu.tw::c9a512b7-6b9f-4234-8d01-d6b46c7cd6c0" providerId="AD" clId="Web-{C10290A0-CBD6-4CEE-9012-54745D13A072}" dt="2021-10-12T04:31:14.243" v="74" actId="20577"/>
          <ac:spMkLst>
            <pc:docMk/>
            <pc:sldMk cId="3492560372" sldId="262"/>
            <ac:spMk id="2" creationId="{B57548E5-EE48-4F58-B0A9-AC9920B9F4AA}"/>
          </ac:spMkLst>
        </pc:spChg>
        <pc:spChg chg="mod">
          <ac:chgData name="葉怡君" userId="S::p76094274@ncku.edu.tw::c9a512b7-6b9f-4234-8d01-d6b46c7cd6c0" providerId="AD" clId="Web-{C10290A0-CBD6-4CEE-9012-54745D13A072}" dt="2021-10-12T06:32:52.610" v="705" actId="20577"/>
          <ac:spMkLst>
            <pc:docMk/>
            <pc:sldMk cId="3492560372" sldId="262"/>
            <ac:spMk id="3" creationId="{8C78F337-2089-48C9-8E83-A9375A44CD02}"/>
          </ac:spMkLst>
        </pc:spChg>
        <pc:spChg chg="add del mod">
          <ac:chgData name="葉怡君" userId="S::p76094274@ncku.edu.tw::c9a512b7-6b9f-4234-8d01-d6b46c7cd6c0" providerId="AD" clId="Web-{C10290A0-CBD6-4CEE-9012-54745D13A072}" dt="2021-10-12T04:24:10.876" v="26"/>
          <ac:spMkLst>
            <pc:docMk/>
            <pc:sldMk cId="3492560372" sldId="262"/>
            <ac:spMk id="5" creationId="{37F90C0B-4B37-457B-80BF-A870A2EE19FB}"/>
          </ac:spMkLst>
        </pc:spChg>
      </pc:sldChg>
      <pc:sldChg chg="modSp add del replId">
        <pc:chgData name="葉怡君" userId="S::p76094274@ncku.edu.tw::c9a512b7-6b9f-4234-8d01-d6b46c7cd6c0" providerId="AD" clId="Web-{C10290A0-CBD6-4CEE-9012-54745D13A072}" dt="2021-10-12T04:43:40.883" v="96"/>
        <pc:sldMkLst>
          <pc:docMk/>
          <pc:sldMk cId="1772333236" sldId="263"/>
        </pc:sldMkLst>
        <pc:spChg chg="mod">
          <ac:chgData name="葉怡君" userId="S::p76094274@ncku.edu.tw::c9a512b7-6b9f-4234-8d01-d6b46c7cd6c0" providerId="AD" clId="Web-{C10290A0-CBD6-4CEE-9012-54745D13A072}" dt="2021-10-12T04:31:25.681" v="77" actId="20577"/>
          <ac:spMkLst>
            <pc:docMk/>
            <pc:sldMk cId="1772333236" sldId="263"/>
            <ac:spMk id="3" creationId="{00000000-0000-0000-0000-000000000000}"/>
          </ac:spMkLst>
        </pc:spChg>
      </pc:sldChg>
      <pc:sldChg chg="modSp add replId">
        <pc:chgData name="葉怡君" userId="S::p76094274@ncku.edu.tw::c9a512b7-6b9f-4234-8d01-d6b46c7cd6c0" providerId="AD" clId="Web-{C10290A0-CBD6-4CEE-9012-54745D13A072}" dt="2021-10-12T07:44:36.820" v="944" actId="20577"/>
        <pc:sldMkLst>
          <pc:docMk/>
          <pc:sldMk cId="823552118" sldId="264"/>
        </pc:sldMkLst>
        <pc:spChg chg="mod">
          <ac:chgData name="葉怡君" userId="S::p76094274@ncku.edu.tw::c9a512b7-6b9f-4234-8d01-d6b46c7cd6c0" providerId="AD" clId="Web-{C10290A0-CBD6-4CEE-9012-54745D13A072}" dt="2021-10-12T07:41:40.098" v="926" actId="20577"/>
          <ac:spMkLst>
            <pc:docMk/>
            <pc:sldMk cId="823552118" sldId="264"/>
            <ac:spMk id="3" creationId="{00000000-0000-0000-0000-000000000000}"/>
          </ac:spMkLst>
        </pc:spChg>
        <pc:spChg chg="mod">
          <ac:chgData name="葉怡君" userId="S::p76094274@ncku.edu.tw::c9a512b7-6b9f-4234-8d01-d6b46c7cd6c0" providerId="AD" clId="Web-{C10290A0-CBD6-4CEE-9012-54745D13A072}" dt="2021-10-12T07:44:36.820" v="944" actId="20577"/>
          <ac:spMkLst>
            <pc:docMk/>
            <pc:sldMk cId="823552118" sldId="264"/>
            <ac:spMk id="4" creationId="{00000000-0000-0000-0000-000000000000}"/>
          </ac:spMkLst>
        </pc:spChg>
      </pc:sldChg>
      <pc:sldChg chg="modSp add replId">
        <pc:chgData name="葉怡君" userId="S::p76094274@ncku.edu.tw::c9a512b7-6b9f-4234-8d01-d6b46c7cd6c0" providerId="AD" clId="Web-{C10290A0-CBD6-4CEE-9012-54745D13A072}" dt="2021-10-12T06:30:05.371" v="688" actId="20577"/>
        <pc:sldMkLst>
          <pc:docMk/>
          <pc:sldMk cId="1917348050" sldId="265"/>
        </pc:sldMkLst>
        <pc:spChg chg="mod">
          <ac:chgData name="葉怡君" userId="S::p76094274@ncku.edu.tw::c9a512b7-6b9f-4234-8d01-d6b46c7cd6c0" providerId="AD" clId="Web-{C10290A0-CBD6-4CEE-9012-54745D13A072}" dt="2021-10-12T04:42:15.116" v="83" actId="20577"/>
          <ac:spMkLst>
            <pc:docMk/>
            <pc:sldMk cId="1917348050" sldId="265"/>
            <ac:spMk id="3" creationId="{00000000-0000-0000-0000-000000000000}"/>
          </ac:spMkLst>
        </pc:spChg>
        <pc:spChg chg="mod">
          <ac:chgData name="葉怡君" userId="S::p76094274@ncku.edu.tw::c9a512b7-6b9f-4234-8d01-d6b46c7cd6c0" providerId="AD" clId="Web-{C10290A0-CBD6-4CEE-9012-54745D13A072}" dt="2021-10-12T06:30:05.371" v="688" actId="20577"/>
          <ac:spMkLst>
            <pc:docMk/>
            <pc:sldMk cId="1917348050" sldId="265"/>
            <ac:spMk id="4" creationId="{00000000-0000-0000-0000-000000000000}"/>
          </ac:spMkLst>
        </pc:spChg>
      </pc:sldChg>
      <pc:sldChg chg="addSp delSp modSp add replId">
        <pc:chgData name="葉怡君" userId="S::p76094274@ncku.edu.tw::c9a512b7-6b9f-4234-8d01-d6b46c7cd6c0" providerId="AD" clId="Web-{C10290A0-CBD6-4CEE-9012-54745D13A072}" dt="2021-10-12T07:45:14.602" v="945" actId="20577"/>
        <pc:sldMkLst>
          <pc:docMk/>
          <pc:sldMk cId="3508365780" sldId="266"/>
        </pc:sldMkLst>
        <pc:spChg chg="mod">
          <ac:chgData name="葉怡君" userId="S::p76094274@ncku.edu.tw::c9a512b7-6b9f-4234-8d01-d6b46c7cd6c0" providerId="AD" clId="Web-{C10290A0-CBD6-4CEE-9012-54745D13A072}" dt="2021-10-12T07:45:14.602" v="945" actId="20577"/>
          <ac:spMkLst>
            <pc:docMk/>
            <pc:sldMk cId="3508365780" sldId="266"/>
            <ac:spMk id="3" creationId="{00000000-0000-0000-0000-000000000000}"/>
          </ac:spMkLst>
        </pc:spChg>
        <pc:spChg chg="mod">
          <ac:chgData name="葉怡君" userId="S::p76094274@ncku.edu.tw::c9a512b7-6b9f-4234-8d01-d6b46c7cd6c0" providerId="AD" clId="Web-{C10290A0-CBD6-4CEE-9012-54745D13A072}" dt="2021-10-12T06:35:55.224" v="721" actId="20577"/>
          <ac:spMkLst>
            <pc:docMk/>
            <pc:sldMk cId="3508365780" sldId="266"/>
            <ac:spMk id="4" creationId="{00000000-0000-0000-0000-000000000000}"/>
          </ac:spMkLst>
        </pc:spChg>
        <pc:picChg chg="add del mod">
          <ac:chgData name="葉怡君" userId="S::p76094274@ncku.edu.tw::c9a512b7-6b9f-4234-8d01-d6b46c7cd6c0" providerId="AD" clId="Web-{C10290A0-CBD6-4CEE-9012-54745D13A072}" dt="2021-10-12T06:14:34.037" v="567"/>
          <ac:picMkLst>
            <pc:docMk/>
            <pc:sldMk cId="3508365780" sldId="266"/>
            <ac:picMk id="5" creationId="{8E3F8B10-209B-4AD1-B3E8-E0F0D54CC22F}"/>
          </ac:picMkLst>
        </pc:picChg>
        <pc:picChg chg="add mod">
          <ac:chgData name="葉怡君" userId="S::p76094274@ncku.edu.tw::c9a512b7-6b9f-4234-8d01-d6b46c7cd6c0" providerId="AD" clId="Web-{C10290A0-CBD6-4CEE-9012-54745D13A072}" dt="2021-10-12T06:14:49.787" v="572" actId="1076"/>
          <ac:picMkLst>
            <pc:docMk/>
            <pc:sldMk cId="3508365780" sldId="266"/>
            <ac:picMk id="6" creationId="{6DAD3D37-170A-4D23-96BC-94822DF93B54}"/>
          </ac:picMkLst>
        </pc:picChg>
      </pc:sldChg>
      <pc:sldChg chg="addSp delSp modSp add del ord replId">
        <pc:chgData name="葉怡君" userId="S::p76094274@ncku.edu.tw::c9a512b7-6b9f-4234-8d01-d6b46c7cd6c0" providerId="AD" clId="Web-{C10290A0-CBD6-4CEE-9012-54745D13A072}" dt="2021-10-12T07:43:10.522" v="932" actId="20577"/>
        <pc:sldMkLst>
          <pc:docMk/>
          <pc:sldMk cId="3168648652" sldId="267"/>
        </pc:sldMkLst>
        <pc:spChg chg="mod">
          <ac:chgData name="葉怡君" userId="S::p76094274@ncku.edu.tw::c9a512b7-6b9f-4234-8d01-d6b46c7cd6c0" providerId="AD" clId="Web-{C10290A0-CBD6-4CEE-9012-54745D13A072}" dt="2021-10-12T07:43:10.522" v="932" actId="20577"/>
          <ac:spMkLst>
            <pc:docMk/>
            <pc:sldMk cId="3168648652" sldId="267"/>
            <ac:spMk id="3" creationId="{00000000-0000-0000-0000-000000000000}"/>
          </ac:spMkLst>
        </pc:spChg>
        <pc:spChg chg="mod">
          <ac:chgData name="葉怡君" userId="S::p76094274@ncku.edu.tw::c9a512b7-6b9f-4234-8d01-d6b46c7cd6c0" providerId="AD" clId="Web-{C10290A0-CBD6-4CEE-9012-54745D13A072}" dt="2021-10-12T06:29:55.152" v="684" actId="20577"/>
          <ac:spMkLst>
            <pc:docMk/>
            <pc:sldMk cId="3168648652" sldId="267"/>
            <ac:spMk id="4" creationId="{00000000-0000-0000-0000-000000000000}"/>
          </ac:spMkLst>
        </pc:spChg>
        <pc:graphicFrameChg chg="add del mod">
          <ac:chgData name="葉怡君" userId="S::p76094274@ncku.edu.tw::c9a512b7-6b9f-4234-8d01-d6b46c7cd6c0" providerId="AD" clId="Web-{C10290A0-CBD6-4CEE-9012-54745D13A072}" dt="2021-10-12T05:07:34.396" v="397"/>
          <ac:graphicFrameMkLst>
            <pc:docMk/>
            <pc:sldMk cId="3168648652" sldId="267"/>
            <ac:graphicFrameMk id="6" creationId="{E914E6C6-464F-49D1-90FD-80E196B81A13}"/>
          </ac:graphicFrameMkLst>
        </pc:graphicFrameChg>
      </pc:sldChg>
      <pc:sldChg chg="add del replId">
        <pc:chgData name="葉怡君" userId="S::p76094274@ncku.edu.tw::c9a512b7-6b9f-4234-8d01-d6b46c7cd6c0" providerId="AD" clId="Web-{C10290A0-CBD6-4CEE-9012-54745D13A072}" dt="2021-10-12T05:50:31.559" v="564"/>
        <pc:sldMkLst>
          <pc:docMk/>
          <pc:sldMk cId="377936103" sldId="268"/>
        </pc:sldMkLst>
      </pc:sldChg>
      <pc:sldChg chg="add del replId">
        <pc:chgData name="葉怡君" userId="S::p76094274@ncku.edu.tw::c9a512b7-6b9f-4234-8d01-d6b46c7cd6c0" providerId="AD" clId="Web-{C10290A0-CBD6-4CEE-9012-54745D13A072}" dt="2021-10-12T05:50:33.012" v="565"/>
        <pc:sldMkLst>
          <pc:docMk/>
          <pc:sldMk cId="3868061465" sldId="269"/>
        </pc:sldMkLst>
      </pc:sldChg>
      <pc:sldChg chg="addSp delSp modSp add replId">
        <pc:chgData name="葉怡君" userId="S::p76094274@ncku.edu.tw::c9a512b7-6b9f-4234-8d01-d6b46c7cd6c0" providerId="AD" clId="Web-{C10290A0-CBD6-4CEE-9012-54745D13A072}" dt="2021-10-12T06:19:37.872" v="613" actId="14100"/>
        <pc:sldMkLst>
          <pc:docMk/>
          <pc:sldMk cId="4113287917" sldId="270"/>
        </pc:sldMkLst>
        <pc:spChg chg="mod">
          <ac:chgData name="葉怡君" userId="S::p76094274@ncku.edu.tw::c9a512b7-6b9f-4234-8d01-d6b46c7cd6c0" providerId="AD" clId="Web-{C10290A0-CBD6-4CEE-9012-54745D13A072}" dt="2021-10-12T05:49:11.308" v="555" actId="20577"/>
          <ac:spMkLst>
            <pc:docMk/>
            <pc:sldMk cId="4113287917" sldId="270"/>
            <ac:spMk id="3" creationId="{00000000-0000-0000-0000-000000000000}"/>
          </ac:spMkLst>
        </pc:spChg>
        <pc:picChg chg="del">
          <ac:chgData name="葉怡君" userId="S::p76094274@ncku.edu.tw::c9a512b7-6b9f-4234-8d01-d6b46c7cd6c0" providerId="AD" clId="Web-{C10290A0-CBD6-4CEE-9012-54745D13A072}" dt="2021-10-12T06:17:14.963" v="607"/>
          <ac:picMkLst>
            <pc:docMk/>
            <pc:sldMk cId="4113287917" sldId="270"/>
            <ac:picMk id="5" creationId="{8E3F8B10-209B-4AD1-B3E8-E0F0D54CC22F}"/>
          </ac:picMkLst>
        </pc:picChg>
        <pc:picChg chg="add mod">
          <ac:chgData name="葉怡君" userId="S::p76094274@ncku.edu.tw::c9a512b7-6b9f-4234-8d01-d6b46c7cd6c0" providerId="AD" clId="Web-{C10290A0-CBD6-4CEE-9012-54745D13A072}" dt="2021-10-12T06:19:37.872" v="613" actId="14100"/>
          <ac:picMkLst>
            <pc:docMk/>
            <pc:sldMk cId="4113287917" sldId="270"/>
            <ac:picMk id="6" creationId="{0194EE0B-DA74-4A82-B4DA-6633931B5F46}"/>
          </ac:picMkLst>
        </pc:picChg>
      </pc:sldChg>
      <pc:sldChg chg="addSp delSp modSp add replId">
        <pc:chgData name="葉怡君" userId="S::p76094274@ncku.edu.tw::c9a512b7-6b9f-4234-8d01-d6b46c7cd6c0" providerId="AD" clId="Web-{C10290A0-CBD6-4CEE-9012-54745D13A072}" dt="2021-10-12T06:22:37.126" v="620" actId="14100"/>
        <pc:sldMkLst>
          <pc:docMk/>
          <pc:sldMk cId="2579243560" sldId="271"/>
        </pc:sldMkLst>
        <pc:picChg chg="add mod">
          <ac:chgData name="葉怡君" userId="S::p76094274@ncku.edu.tw::c9a512b7-6b9f-4234-8d01-d6b46c7cd6c0" providerId="AD" clId="Web-{C10290A0-CBD6-4CEE-9012-54745D13A072}" dt="2021-10-12T06:22:37.126" v="620" actId="14100"/>
          <ac:picMkLst>
            <pc:docMk/>
            <pc:sldMk cId="2579243560" sldId="271"/>
            <ac:picMk id="5" creationId="{1DE7AA43-C141-47A2-B1F4-EDEAE1B3F23F}"/>
          </ac:picMkLst>
        </pc:picChg>
        <pc:picChg chg="del">
          <ac:chgData name="葉怡君" userId="S::p76094274@ncku.edu.tw::c9a512b7-6b9f-4234-8d01-d6b46c7cd6c0" providerId="AD" clId="Web-{C10290A0-CBD6-4CEE-9012-54745D13A072}" dt="2021-10-12T06:22:12.720" v="615"/>
          <ac:picMkLst>
            <pc:docMk/>
            <pc:sldMk cId="2579243560" sldId="271"/>
            <ac:picMk id="6" creationId="{0194EE0B-DA74-4A82-B4DA-6633931B5F46}"/>
          </ac:picMkLst>
        </pc:picChg>
      </pc:sldChg>
      <pc:sldChg chg="add del replId">
        <pc:chgData name="葉怡君" userId="S::p76094274@ncku.edu.tw::c9a512b7-6b9f-4234-8d01-d6b46c7cd6c0" providerId="AD" clId="Web-{C10290A0-CBD6-4CEE-9012-54745D13A072}" dt="2021-10-12T06:22:40.283" v="621"/>
        <pc:sldMkLst>
          <pc:docMk/>
          <pc:sldMk cId="340337625" sldId="272"/>
        </pc:sldMkLst>
      </pc:sldChg>
      <pc:sldChg chg="addSp delSp modSp add replId">
        <pc:chgData name="葉怡君" userId="S::p76094274@ncku.edu.tw::c9a512b7-6b9f-4234-8d01-d6b46c7cd6c0" providerId="AD" clId="Web-{C10290A0-CBD6-4CEE-9012-54745D13A072}" dt="2021-10-12T07:35:36.637" v="913" actId="20577"/>
        <pc:sldMkLst>
          <pc:docMk/>
          <pc:sldMk cId="2954483830" sldId="272"/>
        </pc:sldMkLst>
        <pc:spChg chg="mod">
          <ac:chgData name="葉怡君" userId="S::p76094274@ncku.edu.tw::c9a512b7-6b9f-4234-8d01-d6b46c7cd6c0" providerId="AD" clId="Web-{C10290A0-CBD6-4CEE-9012-54745D13A072}" dt="2021-10-12T06:53:22.757" v="733" actId="20577"/>
          <ac:spMkLst>
            <pc:docMk/>
            <pc:sldMk cId="2954483830" sldId="272"/>
            <ac:spMk id="3" creationId="{00000000-0000-0000-0000-000000000000}"/>
          </ac:spMkLst>
        </pc:spChg>
        <pc:spChg chg="mod">
          <ac:chgData name="葉怡君" userId="S::p76094274@ncku.edu.tw::c9a512b7-6b9f-4234-8d01-d6b46c7cd6c0" providerId="AD" clId="Web-{C10290A0-CBD6-4CEE-9012-54745D13A072}" dt="2021-10-12T07:35:36.637" v="913" actId="20577"/>
          <ac:spMkLst>
            <pc:docMk/>
            <pc:sldMk cId="2954483830" sldId="272"/>
            <ac:spMk id="4" creationId="{00000000-0000-0000-0000-000000000000}"/>
          </ac:spMkLst>
        </pc:spChg>
        <pc:picChg chg="add del mod">
          <ac:chgData name="葉怡君" userId="S::p76094274@ncku.edu.tw::c9a512b7-6b9f-4234-8d01-d6b46c7cd6c0" providerId="AD" clId="Web-{C10290A0-CBD6-4CEE-9012-54745D13A072}" dt="2021-10-12T07:02:23.127" v="742"/>
          <ac:picMkLst>
            <pc:docMk/>
            <pc:sldMk cId="2954483830" sldId="272"/>
            <ac:picMk id="5" creationId="{4FFFBB26-5B8D-4D44-8FEB-A1A6918E598B}"/>
          </ac:picMkLst>
        </pc:picChg>
        <pc:picChg chg="add mod">
          <ac:chgData name="葉怡君" userId="S::p76094274@ncku.edu.tw::c9a512b7-6b9f-4234-8d01-d6b46c7cd6c0" providerId="AD" clId="Web-{C10290A0-CBD6-4CEE-9012-54745D13A072}" dt="2021-10-12T07:02:40.924" v="749" actId="1076"/>
          <ac:picMkLst>
            <pc:docMk/>
            <pc:sldMk cId="2954483830" sldId="272"/>
            <ac:picMk id="6" creationId="{DF4FB67B-E728-4D0D-8744-A1E4BFDE459A}"/>
          </ac:picMkLst>
        </pc:picChg>
      </pc:sldChg>
      <pc:sldChg chg="add del replId">
        <pc:chgData name="葉怡君" userId="S::p76094274@ncku.edu.tw::c9a512b7-6b9f-4234-8d01-d6b46c7cd6c0" providerId="AD" clId="Web-{C10290A0-CBD6-4CEE-9012-54745D13A072}" dt="2021-10-12T07:02:27.393" v="744"/>
        <pc:sldMkLst>
          <pc:docMk/>
          <pc:sldMk cId="2351959305" sldId="273"/>
        </pc:sldMkLst>
      </pc:sldChg>
      <pc:sldMasterChg chg="add addSldLayout">
        <pc:chgData name="葉怡君" userId="S::p76094274@ncku.edu.tw::c9a512b7-6b9f-4234-8d01-d6b46c7cd6c0" providerId="AD" clId="Web-{C10290A0-CBD6-4CEE-9012-54745D13A072}" dt="2021-10-12T04:22:07.358" v="1"/>
        <pc:sldMasterMkLst>
          <pc:docMk/>
          <pc:sldMasterMk cId="1340464707" sldId="2147483660"/>
        </pc:sldMasterMkLst>
        <pc:sldLayoutChg chg="add">
          <pc:chgData name="葉怡君" userId="S::p76094274@ncku.edu.tw::c9a512b7-6b9f-4234-8d01-d6b46c7cd6c0" providerId="AD" clId="Web-{C10290A0-CBD6-4CEE-9012-54745D13A072}" dt="2021-10-12T04:22:04.483" v="0"/>
          <pc:sldLayoutMkLst>
            <pc:docMk/>
            <pc:sldMasterMk cId="1340464707" sldId="2147483660"/>
            <pc:sldLayoutMk cId="2836956471" sldId="2147483661"/>
          </pc:sldLayoutMkLst>
        </pc:sldLayoutChg>
        <pc:sldLayoutChg chg="add">
          <pc:chgData name="葉怡君" userId="S::p76094274@ncku.edu.tw::c9a512b7-6b9f-4234-8d01-d6b46c7cd6c0" providerId="AD" clId="Web-{C10290A0-CBD6-4CEE-9012-54745D13A072}" dt="2021-10-12T04:22:07.358" v="1"/>
          <pc:sldLayoutMkLst>
            <pc:docMk/>
            <pc:sldMasterMk cId="3221134675" sldId="2147483648"/>
            <pc:sldLayoutMk cId="2340438778" sldId="2147483662"/>
          </pc:sldLayoutMkLst>
        </pc:sldLayoutChg>
      </pc:sldMasterChg>
    </pc:docChg>
  </pc:docChgLst>
  <pc:docChgLst>
    <pc:chgData name="葉怡君" userId="S::p76094274@ncku.edu.tw::c9a512b7-6b9f-4234-8d01-d6b46c7cd6c0" providerId="AD" clId="Web-{567BC764-5177-62AD-9F3D-02A7EEA49DC4}"/>
    <pc:docChg chg="modSld">
      <pc:chgData name="葉怡君" userId="S::p76094274@ncku.edu.tw::c9a512b7-6b9f-4234-8d01-d6b46c7cd6c0" providerId="AD" clId="Web-{567BC764-5177-62AD-9F3D-02A7EEA49DC4}" dt="2021-10-20T16:35:17.578" v="9" actId="20577"/>
      <pc:docMkLst>
        <pc:docMk/>
      </pc:docMkLst>
      <pc:sldChg chg="modSp">
        <pc:chgData name="葉怡君" userId="S::p76094274@ncku.edu.tw::c9a512b7-6b9f-4234-8d01-d6b46c7cd6c0" providerId="AD" clId="Web-{567BC764-5177-62AD-9F3D-02A7EEA49DC4}" dt="2021-10-20T16:35:17.578" v="9" actId="20577"/>
        <pc:sldMkLst>
          <pc:docMk/>
          <pc:sldMk cId="941104732" sldId="279"/>
        </pc:sldMkLst>
        <pc:spChg chg="mod">
          <ac:chgData name="葉怡君" userId="S::p76094274@ncku.edu.tw::c9a512b7-6b9f-4234-8d01-d6b46c7cd6c0" providerId="AD" clId="Web-{567BC764-5177-62AD-9F3D-02A7EEA49DC4}" dt="2021-10-20T16:35:17.578" v="9" actId="20577"/>
          <ac:spMkLst>
            <pc:docMk/>
            <pc:sldMk cId="941104732" sldId="279"/>
            <ac:spMk id="6" creationId="{D587B25C-2332-4024-AA6B-8919504ED6F4}"/>
          </ac:spMkLst>
        </pc:spChg>
      </pc:sldChg>
    </pc:docChg>
  </pc:docChgLst>
  <pc:docChgLst>
    <pc:chgData name="葉怡君" userId="S::p76094274@ncku.edu.tw::c9a512b7-6b9f-4234-8d01-d6b46c7cd6c0" providerId="AD" clId="Web-{2E541A28-FD66-3C5A-D12A-E7712C7A0E81}"/>
    <pc:docChg chg="addSld delSld modSld">
      <pc:chgData name="葉怡君" userId="S::p76094274@ncku.edu.tw::c9a512b7-6b9f-4234-8d01-d6b46c7cd6c0" providerId="AD" clId="Web-{2E541A28-FD66-3C5A-D12A-E7712C7A0E81}" dt="2021-10-25T05:19:43.620" v="28"/>
      <pc:docMkLst>
        <pc:docMk/>
      </pc:docMkLst>
      <pc:sldChg chg="del">
        <pc:chgData name="葉怡君" userId="S::p76094274@ncku.edu.tw::c9a512b7-6b9f-4234-8d01-d6b46c7cd6c0" providerId="AD" clId="Web-{2E541A28-FD66-3C5A-D12A-E7712C7A0E81}" dt="2021-10-25T05:19:03.494" v="8"/>
        <pc:sldMkLst>
          <pc:docMk/>
          <pc:sldMk cId="379945400" sldId="258"/>
        </pc:sldMkLst>
      </pc:sldChg>
      <pc:sldChg chg="modSp">
        <pc:chgData name="葉怡君" userId="S::p76094274@ncku.edu.tw::c9a512b7-6b9f-4234-8d01-d6b46c7cd6c0" providerId="AD" clId="Web-{2E541A28-FD66-3C5A-D12A-E7712C7A0E81}" dt="2021-10-25T05:18:44.822" v="4" actId="20577"/>
        <pc:sldMkLst>
          <pc:docMk/>
          <pc:sldMk cId="3492560372" sldId="262"/>
        </pc:sldMkLst>
        <pc:spChg chg="mod">
          <ac:chgData name="葉怡君" userId="S::p76094274@ncku.edu.tw::c9a512b7-6b9f-4234-8d01-d6b46c7cd6c0" providerId="AD" clId="Web-{2E541A28-FD66-3C5A-D12A-E7712C7A0E81}" dt="2021-10-25T05:18:37.681" v="0" actId="20577"/>
          <ac:spMkLst>
            <pc:docMk/>
            <pc:sldMk cId="3492560372" sldId="262"/>
            <ac:spMk id="2" creationId="{B57548E5-EE48-4F58-B0A9-AC9920B9F4AA}"/>
          </ac:spMkLst>
        </pc:spChg>
        <pc:spChg chg="mod">
          <ac:chgData name="葉怡君" userId="S::p76094274@ncku.edu.tw::c9a512b7-6b9f-4234-8d01-d6b46c7cd6c0" providerId="AD" clId="Web-{2E541A28-FD66-3C5A-D12A-E7712C7A0E81}" dt="2021-10-25T05:18:44.822" v="4" actId="20577"/>
          <ac:spMkLst>
            <pc:docMk/>
            <pc:sldMk cId="3492560372" sldId="262"/>
            <ac:spMk id="3" creationId="{8C78F337-2089-48C9-8E83-A9375A44CD02}"/>
          </ac:spMkLst>
        </pc:spChg>
      </pc:sldChg>
      <pc:sldChg chg="modSp del">
        <pc:chgData name="葉怡君" userId="S::p76094274@ncku.edu.tw::c9a512b7-6b9f-4234-8d01-d6b46c7cd6c0" providerId="AD" clId="Web-{2E541A28-FD66-3C5A-D12A-E7712C7A0E81}" dt="2021-10-25T05:19:34.245" v="16"/>
        <pc:sldMkLst>
          <pc:docMk/>
          <pc:sldMk cId="823552118" sldId="264"/>
        </pc:sldMkLst>
        <pc:spChg chg="mod">
          <ac:chgData name="葉怡君" userId="S::p76094274@ncku.edu.tw::c9a512b7-6b9f-4234-8d01-d6b46c7cd6c0" providerId="AD" clId="Web-{2E541A28-FD66-3C5A-D12A-E7712C7A0E81}" dt="2021-10-25T05:19:33.292" v="15" actId="20577"/>
          <ac:spMkLst>
            <pc:docMk/>
            <pc:sldMk cId="823552118" sldId="264"/>
            <ac:spMk id="3" creationId="{00000000-0000-0000-0000-000000000000}"/>
          </ac:spMkLst>
        </pc:spChg>
      </pc:sldChg>
      <pc:sldChg chg="del">
        <pc:chgData name="葉怡君" userId="S::p76094274@ncku.edu.tw::c9a512b7-6b9f-4234-8d01-d6b46c7cd6c0" providerId="AD" clId="Web-{2E541A28-FD66-3C5A-D12A-E7712C7A0E81}" dt="2021-10-25T05:19:38.933" v="20"/>
        <pc:sldMkLst>
          <pc:docMk/>
          <pc:sldMk cId="1917348050" sldId="265"/>
        </pc:sldMkLst>
      </pc:sldChg>
      <pc:sldChg chg="del">
        <pc:chgData name="葉怡君" userId="S::p76094274@ncku.edu.tw::c9a512b7-6b9f-4234-8d01-d6b46c7cd6c0" providerId="AD" clId="Web-{2E541A28-FD66-3C5A-D12A-E7712C7A0E81}" dt="2021-10-25T05:19:41.323" v="22"/>
        <pc:sldMkLst>
          <pc:docMk/>
          <pc:sldMk cId="3508365780" sldId="266"/>
        </pc:sldMkLst>
      </pc:sldChg>
      <pc:sldChg chg="del">
        <pc:chgData name="葉怡君" userId="S::p76094274@ncku.edu.tw::c9a512b7-6b9f-4234-8d01-d6b46c7cd6c0" providerId="AD" clId="Web-{2E541A28-FD66-3C5A-D12A-E7712C7A0E81}" dt="2021-10-25T05:19:38.245" v="19"/>
        <pc:sldMkLst>
          <pc:docMk/>
          <pc:sldMk cId="3168648652" sldId="267"/>
        </pc:sldMkLst>
      </pc:sldChg>
      <pc:sldChg chg="del">
        <pc:chgData name="葉怡君" userId="S::p76094274@ncku.edu.tw::c9a512b7-6b9f-4234-8d01-d6b46c7cd6c0" providerId="AD" clId="Web-{2E541A28-FD66-3C5A-D12A-E7712C7A0E81}" dt="2021-10-25T05:19:41.511" v="23"/>
        <pc:sldMkLst>
          <pc:docMk/>
          <pc:sldMk cId="4113287917" sldId="270"/>
        </pc:sldMkLst>
      </pc:sldChg>
      <pc:sldChg chg="del">
        <pc:chgData name="葉怡君" userId="S::p76094274@ncku.edu.tw::c9a512b7-6b9f-4234-8d01-d6b46c7cd6c0" providerId="AD" clId="Web-{2E541A28-FD66-3C5A-D12A-E7712C7A0E81}" dt="2021-10-25T05:19:41.683" v="24"/>
        <pc:sldMkLst>
          <pc:docMk/>
          <pc:sldMk cId="2579243560" sldId="271"/>
        </pc:sldMkLst>
      </pc:sldChg>
      <pc:sldChg chg="delSp del">
        <pc:chgData name="葉怡君" userId="S::p76094274@ncku.edu.tw::c9a512b7-6b9f-4234-8d01-d6b46c7cd6c0" providerId="AD" clId="Web-{2E541A28-FD66-3C5A-D12A-E7712C7A0E81}" dt="2021-10-25T05:19:26.667" v="14"/>
        <pc:sldMkLst>
          <pc:docMk/>
          <pc:sldMk cId="2954483830" sldId="272"/>
        </pc:sldMkLst>
        <pc:spChg chg="del">
          <ac:chgData name="葉怡君" userId="S::p76094274@ncku.edu.tw::c9a512b7-6b9f-4234-8d01-d6b46c7cd6c0" providerId="AD" clId="Web-{2E541A28-FD66-3C5A-D12A-E7712C7A0E81}" dt="2021-10-25T05:19:11.369" v="10"/>
          <ac:spMkLst>
            <pc:docMk/>
            <pc:sldMk cId="2954483830" sldId="272"/>
            <ac:spMk id="4" creationId="{00000000-0000-0000-0000-000000000000}"/>
          </ac:spMkLst>
        </pc:spChg>
        <pc:picChg chg="del">
          <ac:chgData name="葉怡君" userId="S::p76094274@ncku.edu.tw::c9a512b7-6b9f-4234-8d01-d6b46c7cd6c0" providerId="AD" clId="Web-{2E541A28-FD66-3C5A-D12A-E7712C7A0E81}" dt="2021-10-25T05:19:09.119" v="9"/>
          <ac:picMkLst>
            <pc:docMk/>
            <pc:sldMk cId="2954483830" sldId="272"/>
            <ac:picMk id="6" creationId="{DF4FB67B-E728-4D0D-8744-A1E4BFDE459A}"/>
          </ac:picMkLst>
        </pc:picChg>
      </pc:sldChg>
      <pc:sldChg chg="del">
        <pc:chgData name="葉怡君" userId="S::p76094274@ncku.edu.tw::c9a512b7-6b9f-4234-8d01-d6b46c7cd6c0" providerId="AD" clId="Web-{2E541A28-FD66-3C5A-D12A-E7712C7A0E81}" dt="2021-10-25T05:19:41.886" v="25"/>
        <pc:sldMkLst>
          <pc:docMk/>
          <pc:sldMk cId="3181698649" sldId="273"/>
        </pc:sldMkLst>
      </pc:sldChg>
      <pc:sldChg chg="del">
        <pc:chgData name="葉怡君" userId="S::p76094274@ncku.edu.tw::c9a512b7-6b9f-4234-8d01-d6b46c7cd6c0" providerId="AD" clId="Web-{2E541A28-FD66-3C5A-D12A-E7712C7A0E81}" dt="2021-10-25T05:19:43.011" v="27"/>
        <pc:sldMkLst>
          <pc:docMk/>
          <pc:sldMk cId="525653747" sldId="274"/>
        </pc:sldMkLst>
      </pc:sldChg>
      <pc:sldChg chg="del">
        <pc:chgData name="葉怡君" userId="S::p76094274@ncku.edu.tw::c9a512b7-6b9f-4234-8d01-d6b46c7cd6c0" providerId="AD" clId="Web-{2E541A28-FD66-3C5A-D12A-E7712C7A0E81}" dt="2021-10-25T05:19:39.511" v="21"/>
        <pc:sldMkLst>
          <pc:docMk/>
          <pc:sldMk cId="1486774133" sldId="275"/>
        </pc:sldMkLst>
      </pc:sldChg>
      <pc:sldChg chg="del">
        <pc:chgData name="葉怡君" userId="S::p76094274@ncku.edu.tw::c9a512b7-6b9f-4234-8d01-d6b46c7cd6c0" providerId="AD" clId="Web-{2E541A28-FD66-3C5A-D12A-E7712C7A0E81}" dt="2021-10-25T05:19:37.245" v="18"/>
        <pc:sldMkLst>
          <pc:docMk/>
          <pc:sldMk cId="1776137900" sldId="276"/>
        </pc:sldMkLst>
      </pc:sldChg>
      <pc:sldChg chg="del">
        <pc:chgData name="葉怡君" userId="S::p76094274@ncku.edu.tw::c9a512b7-6b9f-4234-8d01-d6b46c7cd6c0" providerId="AD" clId="Web-{2E541A28-FD66-3C5A-D12A-E7712C7A0E81}" dt="2021-10-25T05:19:35.917" v="17"/>
        <pc:sldMkLst>
          <pc:docMk/>
          <pc:sldMk cId="3359728218" sldId="277"/>
        </pc:sldMkLst>
      </pc:sldChg>
      <pc:sldChg chg="del">
        <pc:chgData name="葉怡君" userId="S::p76094274@ncku.edu.tw::c9a512b7-6b9f-4234-8d01-d6b46c7cd6c0" providerId="AD" clId="Web-{2E541A28-FD66-3C5A-D12A-E7712C7A0E81}" dt="2021-10-25T05:19:42.229" v="26"/>
        <pc:sldMkLst>
          <pc:docMk/>
          <pc:sldMk cId="941104732" sldId="279"/>
        </pc:sldMkLst>
      </pc:sldChg>
      <pc:sldChg chg="del">
        <pc:chgData name="葉怡君" userId="S::p76094274@ncku.edu.tw::c9a512b7-6b9f-4234-8d01-d6b46c7cd6c0" providerId="AD" clId="Web-{2E541A28-FD66-3C5A-D12A-E7712C7A0E81}" dt="2021-10-25T05:19:43.620" v="28"/>
        <pc:sldMkLst>
          <pc:docMk/>
          <pc:sldMk cId="3616590590" sldId="283"/>
        </pc:sldMkLst>
      </pc:sldChg>
      <pc:sldChg chg="modSp new">
        <pc:chgData name="葉怡君" userId="S::p76094274@ncku.edu.tw::c9a512b7-6b9f-4234-8d01-d6b46c7cd6c0" providerId="AD" clId="Web-{2E541A28-FD66-3C5A-D12A-E7712C7A0E81}" dt="2021-10-25T05:19:01.041" v="7" actId="20577"/>
        <pc:sldMkLst>
          <pc:docMk/>
          <pc:sldMk cId="183383336" sldId="284"/>
        </pc:sldMkLst>
        <pc:spChg chg="mod">
          <ac:chgData name="葉怡君" userId="S::p76094274@ncku.edu.tw::c9a512b7-6b9f-4234-8d01-d6b46c7cd6c0" providerId="AD" clId="Web-{2E541A28-FD66-3C5A-D12A-E7712C7A0E81}" dt="2021-10-25T05:19:01.041" v="7" actId="20577"/>
          <ac:spMkLst>
            <pc:docMk/>
            <pc:sldMk cId="183383336" sldId="284"/>
            <ac:spMk id="2" creationId="{78D00591-9ED6-40F7-BC18-8DE5118EA251}"/>
          </ac:spMkLst>
        </pc:spChg>
      </pc:sldChg>
      <pc:sldChg chg="modSp new">
        <pc:chgData name="葉怡君" userId="S::p76094274@ncku.edu.tw::c9a512b7-6b9f-4234-8d01-d6b46c7cd6c0" providerId="AD" clId="Web-{2E541A28-FD66-3C5A-D12A-E7712C7A0E81}" dt="2021-10-25T05:19:24.807" v="13" actId="20577"/>
        <pc:sldMkLst>
          <pc:docMk/>
          <pc:sldMk cId="793843410" sldId="285"/>
        </pc:sldMkLst>
        <pc:spChg chg="mod">
          <ac:chgData name="葉怡君" userId="S::p76094274@ncku.edu.tw::c9a512b7-6b9f-4234-8d01-d6b46c7cd6c0" providerId="AD" clId="Web-{2E541A28-FD66-3C5A-D12A-E7712C7A0E81}" dt="2021-10-25T05:19:24.807" v="13" actId="20577"/>
          <ac:spMkLst>
            <pc:docMk/>
            <pc:sldMk cId="793843410" sldId="285"/>
            <ac:spMk id="2" creationId="{7C9C237C-D5FF-4976-AA9C-D1239A8793FD}"/>
          </ac:spMkLst>
        </pc:spChg>
      </pc:sldChg>
    </pc:docChg>
  </pc:docChgLst>
  <pc:docChgLst>
    <pc:chgData name="葉怡君" userId="S::p76094274@ncku.edu.tw::c9a512b7-6b9f-4234-8d01-d6b46c7cd6c0" providerId="AD" clId="Web-{5C2FD491-6233-4435-8B12-6B685F4CFF65}"/>
    <pc:docChg chg="mod addSld delSld modSld modMainMaster">
      <pc:chgData name="葉怡君" userId="S::p76094274@ncku.edu.tw::c9a512b7-6b9f-4234-8d01-d6b46c7cd6c0" providerId="AD" clId="Web-{5C2FD491-6233-4435-8B12-6B685F4CFF65}" dt="2021-10-25T05:17:09.757" v="24"/>
      <pc:docMkLst>
        <pc:docMk/>
      </pc:docMkLst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379945400" sldId="258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3492560372" sldId="262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823552118" sldId="264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1917348050" sldId="265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3508365780" sldId="266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3168648652" sldId="267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4113287917" sldId="270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2579243560" sldId="271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2954483830" sldId="272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3181698649" sldId="273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525653747" sldId="274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1486774133" sldId="275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1776137900" sldId="276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3359728218" sldId="277"/>
        </pc:sldMkLst>
      </pc:sldChg>
      <pc:sldChg chg="mod">
        <pc:chgData name="葉怡君" userId="S::p76094274@ncku.edu.tw::c9a512b7-6b9f-4234-8d01-d6b46c7cd6c0" providerId="AD" clId="Web-{5C2FD491-6233-4435-8B12-6B685F4CFF65}" dt="2021-10-25T05:15:41.364" v="18"/>
        <pc:sldMkLst>
          <pc:docMk/>
          <pc:sldMk cId="941104732" sldId="279"/>
        </pc:sldMkLst>
      </pc:sldChg>
      <pc:sldChg chg="addSp modSp new del mod modClrScheme chgLayout">
        <pc:chgData name="葉怡君" userId="S::p76094274@ncku.edu.tw::c9a512b7-6b9f-4234-8d01-d6b46c7cd6c0" providerId="AD" clId="Web-{5C2FD491-6233-4435-8B12-6B685F4CFF65}" dt="2021-10-25T05:09:44.167" v="6"/>
        <pc:sldMkLst>
          <pc:docMk/>
          <pc:sldMk cId="4046359129" sldId="280"/>
        </pc:sldMkLst>
        <pc:spChg chg="mod ord">
          <ac:chgData name="葉怡君" userId="S::p76094274@ncku.edu.tw::c9a512b7-6b9f-4234-8d01-d6b46c7cd6c0" providerId="AD" clId="Web-{5C2FD491-6233-4435-8B12-6B685F4CFF65}" dt="2021-10-25T05:08:26.759" v="3"/>
          <ac:spMkLst>
            <pc:docMk/>
            <pc:sldMk cId="4046359129" sldId="280"/>
            <ac:spMk id="2" creationId="{94C656D4-97D7-49C4-BD10-D796523827EC}"/>
          </ac:spMkLst>
        </pc:spChg>
        <pc:spChg chg="add mod ord">
          <ac:chgData name="葉怡君" userId="S::p76094274@ncku.edu.tw::c9a512b7-6b9f-4234-8d01-d6b46c7cd6c0" providerId="AD" clId="Web-{5C2FD491-6233-4435-8B12-6B685F4CFF65}" dt="2021-10-25T05:08:26.759" v="3"/>
          <ac:spMkLst>
            <pc:docMk/>
            <pc:sldMk cId="4046359129" sldId="280"/>
            <ac:spMk id="3" creationId="{22B80BDD-2E6B-41E8-9CFB-9A8825D129BB}"/>
          </ac:spMkLst>
        </pc:spChg>
        <pc:spChg chg="add mod ord">
          <ac:chgData name="葉怡君" userId="S::p76094274@ncku.edu.tw::c9a512b7-6b9f-4234-8d01-d6b46c7cd6c0" providerId="AD" clId="Web-{5C2FD491-6233-4435-8B12-6B685F4CFF65}" dt="2021-10-25T05:08:26.759" v="3"/>
          <ac:spMkLst>
            <pc:docMk/>
            <pc:sldMk cId="4046359129" sldId="280"/>
            <ac:spMk id="4" creationId="{A090EEB6-5D3E-4AB3-86F6-4D4ED58A00E4}"/>
          </ac:spMkLst>
        </pc:spChg>
      </pc:sldChg>
      <pc:sldChg chg="new del">
        <pc:chgData name="葉怡君" userId="S::p76094274@ncku.edu.tw::c9a512b7-6b9f-4234-8d01-d6b46c7cd6c0" providerId="AD" clId="Web-{5C2FD491-6233-4435-8B12-6B685F4CFF65}" dt="2021-10-25T05:08:21.790" v="2"/>
        <pc:sldMkLst>
          <pc:docMk/>
          <pc:sldMk cId="1743081366" sldId="281"/>
        </pc:sldMkLst>
      </pc:sldChg>
      <pc:sldChg chg="delSp new del mod modClrScheme chgLayout">
        <pc:chgData name="葉怡君" userId="S::p76094274@ncku.edu.tw::c9a512b7-6b9f-4234-8d01-d6b46c7cd6c0" providerId="AD" clId="Web-{5C2FD491-6233-4435-8B12-6B685F4CFF65}" dt="2021-10-25T05:12:38.687" v="16"/>
        <pc:sldMkLst>
          <pc:docMk/>
          <pc:sldMk cId="4020994496" sldId="281"/>
        </pc:sldMkLst>
        <pc:spChg chg="del">
          <ac:chgData name="葉怡君" userId="S::p76094274@ncku.edu.tw::c9a512b7-6b9f-4234-8d01-d6b46c7cd6c0" providerId="AD" clId="Web-{5C2FD491-6233-4435-8B12-6B685F4CFF65}" dt="2021-10-25T05:09:34.526" v="5"/>
          <ac:spMkLst>
            <pc:docMk/>
            <pc:sldMk cId="4020994496" sldId="281"/>
            <ac:spMk id="2" creationId="{78469170-B69F-4A37-BE08-913F9D4330A0}"/>
          </ac:spMkLst>
        </pc:spChg>
        <pc:spChg chg="del">
          <ac:chgData name="葉怡君" userId="S::p76094274@ncku.edu.tw::c9a512b7-6b9f-4234-8d01-d6b46c7cd6c0" providerId="AD" clId="Web-{5C2FD491-6233-4435-8B12-6B685F4CFF65}" dt="2021-10-25T05:09:34.526" v="5"/>
          <ac:spMkLst>
            <pc:docMk/>
            <pc:sldMk cId="4020994496" sldId="281"/>
            <ac:spMk id="3" creationId="{02EE0FDD-5FC5-4269-8024-8C63ECC17703}"/>
          </ac:spMkLst>
        </pc:spChg>
      </pc:sldChg>
      <pc:sldChg chg="addSp delSp modSp new del mod setBg">
        <pc:chgData name="葉怡君" userId="S::p76094274@ncku.edu.tw::c9a512b7-6b9f-4234-8d01-d6b46c7cd6c0" providerId="AD" clId="Web-{5C2FD491-6233-4435-8B12-6B685F4CFF65}" dt="2021-10-25T05:17:09.757" v="24"/>
        <pc:sldMkLst>
          <pc:docMk/>
          <pc:sldMk cId="3926679832" sldId="282"/>
        </pc:sldMkLst>
        <pc:spChg chg="mod">
          <ac:chgData name="葉怡君" userId="S::p76094274@ncku.edu.tw::c9a512b7-6b9f-4234-8d01-d6b46c7cd6c0" providerId="AD" clId="Web-{5C2FD491-6233-4435-8B12-6B685F4CFF65}" dt="2021-10-25T05:12:27.062" v="15" actId="14100"/>
          <ac:spMkLst>
            <pc:docMk/>
            <pc:sldMk cId="3926679832" sldId="282"/>
            <ac:spMk id="2" creationId="{7E46F957-206C-4E34-BC6E-86FB6FC49E0E}"/>
          </ac:spMkLst>
        </pc:spChg>
        <pc:spChg chg="add del mod">
          <ac:chgData name="葉怡君" userId="S::p76094274@ncku.edu.tw::c9a512b7-6b9f-4234-8d01-d6b46c7cd6c0" providerId="AD" clId="Web-{5C2FD491-6233-4435-8B12-6B685F4CFF65}" dt="2021-10-25T05:11:30.717" v="12" actId="1076"/>
          <ac:spMkLst>
            <pc:docMk/>
            <pc:sldMk cId="3926679832" sldId="282"/>
            <ac:spMk id="3" creationId="{0A4F3DEE-DCD2-4EBA-900A-5F3C3034AADB}"/>
          </ac:spMkLst>
        </pc:spChg>
      </pc:sldChg>
      <pc:sldChg chg="modSp new">
        <pc:chgData name="葉怡君" userId="S::p76094274@ncku.edu.tw::c9a512b7-6b9f-4234-8d01-d6b46c7cd6c0" providerId="AD" clId="Web-{5C2FD491-6233-4435-8B12-6B685F4CFF65}" dt="2021-10-25T05:17:03.491" v="23" actId="20577"/>
        <pc:sldMkLst>
          <pc:docMk/>
          <pc:sldMk cId="3616590590" sldId="283"/>
        </pc:sldMkLst>
        <pc:spChg chg="mod">
          <ac:chgData name="葉怡君" userId="S::p76094274@ncku.edu.tw::c9a512b7-6b9f-4234-8d01-d6b46c7cd6c0" providerId="AD" clId="Web-{5C2FD491-6233-4435-8B12-6B685F4CFF65}" dt="2021-10-25T05:17:03.491" v="23" actId="20577"/>
          <ac:spMkLst>
            <pc:docMk/>
            <pc:sldMk cId="3616590590" sldId="283"/>
            <ac:spMk id="2" creationId="{37FCDF38-2D97-4EC9-B549-C7964394C6E3}"/>
          </ac:spMkLst>
        </pc:spChg>
      </pc:sldChg>
      <pc:sldMasterChg chg="mod setBg modSldLayout">
        <pc:chgData name="葉怡君" userId="S::p76094274@ncku.edu.tw::c9a512b7-6b9f-4234-8d01-d6b46c7cd6c0" providerId="AD" clId="Web-{5C2FD491-6233-4435-8B12-6B685F4CFF65}" dt="2021-10-25T05:15:41.364" v="18"/>
        <pc:sldMasterMkLst>
          <pc:docMk/>
          <pc:sldMasterMk cId="3221134675" sldId="2147483648"/>
        </pc:sldMasterMkLst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1334484747" sldId="2147483649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2392236802" sldId="2147483650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2154042259" sldId="2147483651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597651056" sldId="2147483652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1644048710" sldId="2147483653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1864656770" sldId="2147483654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3410961386" sldId="2147483655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361526853" sldId="2147483656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3012263201" sldId="2147483657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118045649" sldId="2147483658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4095651481" sldId="2147483659"/>
          </pc:sldLayoutMkLst>
        </pc:sldLayoutChg>
      </pc:sldMasterChg>
      <pc:sldMasterChg chg="mod setBg modSldLayout">
        <pc:chgData name="葉怡君" userId="S::p76094274@ncku.edu.tw::c9a512b7-6b9f-4234-8d01-d6b46c7cd6c0" providerId="AD" clId="Web-{5C2FD491-6233-4435-8B12-6B685F4CFF65}" dt="2021-10-25T05:15:41.364" v="18"/>
        <pc:sldMasterMkLst>
          <pc:docMk/>
          <pc:sldMasterMk cId="1340464707" sldId="2147483660"/>
        </pc:sldMasterMkLst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1340464707" sldId="2147483660"/>
            <pc:sldLayoutMk cId="2836956471" sldId="2147483661"/>
          </pc:sldLayoutMkLst>
        </pc:sldLayoutChg>
        <pc:sldLayoutChg chg="mod">
          <pc:chgData name="葉怡君" userId="S::p76094274@ncku.edu.tw::c9a512b7-6b9f-4234-8d01-d6b46c7cd6c0" providerId="AD" clId="Web-{5C2FD491-6233-4435-8B12-6B685F4CFF65}" dt="2021-10-25T05:15:41.364" v="18"/>
          <pc:sldLayoutMkLst>
            <pc:docMk/>
            <pc:sldMasterMk cId="3221134675" sldId="2147483648"/>
            <pc:sldLayoutMk cId="2340438778" sldId="2147483662"/>
          </pc:sldLayoutMkLst>
        </pc:sldLayoutChg>
      </pc:sldMasterChg>
    </pc:docChg>
  </pc:docChgLst>
  <pc:docChgLst>
    <pc:chgData name="葉怡君" userId="S::p76094274@ncku.edu.tw::c9a512b7-6b9f-4234-8d01-d6b46c7cd6c0" providerId="AD" clId="Web-{BA0E148C-E402-D211-F137-9427AFA3B6F4}"/>
    <pc:docChg chg="addSld delSld modSld sldOrd">
      <pc:chgData name="葉怡君" userId="S::p76094274@ncku.edu.tw::c9a512b7-6b9f-4234-8d01-d6b46c7cd6c0" providerId="AD" clId="Web-{BA0E148C-E402-D211-F137-9427AFA3B6F4}" dt="2021-10-18T06:42:45.880" v="950" actId="20577"/>
      <pc:docMkLst>
        <pc:docMk/>
      </pc:docMkLst>
      <pc:sldChg chg="modSp">
        <pc:chgData name="葉怡君" userId="S::p76094274@ncku.edu.tw::c9a512b7-6b9f-4234-8d01-d6b46c7cd6c0" providerId="AD" clId="Web-{BA0E148C-E402-D211-F137-9427AFA3B6F4}" dt="2021-10-18T06:42:45.880" v="950" actId="20577"/>
        <pc:sldMkLst>
          <pc:docMk/>
          <pc:sldMk cId="823552118" sldId="264"/>
        </pc:sldMkLst>
        <pc:spChg chg="mod">
          <ac:chgData name="葉怡君" userId="S::p76094274@ncku.edu.tw::c9a512b7-6b9f-4234-8d01-d6b46c7cd6c0" providerId="AD" clId="Web-{BA0E148C-E402-D211-F137-9427AFA3B6F4}" dt="2021-10-18T06:11:30.924" v="926" actId="20577"/>
          <ac:spMkLst>
            <pc:docMk/>
            <pc:sldMk cId="823552118" sldId="264"/>
            <ac:spMk id="3" creationId="{00000000-0000-0000-0000-000000000000}"/>
          </ac:spMkLst>
        </pc:spChg>
        <pc:spChg chg="mod">
          <ac:chgData name="葉怡君" userId="S::p76094274@ncku.edu.tw::c9a512b7-6b9f-4234-8d01-d6b46c7cd6c0" providerId="AD" clId="Web-{BA0E148C-E402-D211-F137-9427AFA3B6F4}" dt="2021-10-18T06:42:45.880" v="950" actId="20577"/>
          <ac:spMkLst>
            <pc:docMk/>
            <pc:sldMk cId="823552118" sldId="264"/>
            <ac:spMk id="4" creationId="{00000000-0000-0000-0000-000000000000}"/>
          </ac:spMkLst>
        </pc:spChg>
      </pc:sldChg>
      <pc:sldChg chg="modSp">
        <pc:chgData name="葉怡君" userId="S::p76094274@ncku.edu.tw::c9a512b7-6b9f-4234-8d01-d6b46c7cd6c0" providerId="AD" clId="Web-{BA0E148C-E402-D211-F137-9427AFA3B6F4}" dt="2021-10-18T03:55:15.782" v="849" actId="20577"/>
        <pc:sldMkLst>
          <pc:docMk/>
          <pc:sldMk cId="1917348050" sldId="265"/>
        </pc:sldMkLst>
        <pc:spChg chg="mod">
          <ac:chgData name="葉怡君" userId="S::p76094274@ncku.edu.tw::c9a512b7-6b9f-4234-8d01-d6b46c7cd6c0" providerId="AD" clId="Web-{BA0E148C-E402-D211-F137-9427AFA3B6F4}" dt="2021-10-18T03:55:15.782" v="849" actId="20577"/>
          <ac:spMkLst>
            <pc:docMk/>
            <pc:sldMk cId="1917348050" sldId="265"/>
            <ac:spMk id="4" creationId="{00000000-0000-0000-0000-000000000000}"/>
          </ac:spMkLst>
        </pc:spChg>
      </pc:sldChg>
      <pc:sldChg chg="modSp">
        <pc:chgData name="葉怡君" userId="S::p76094274@ncku.edu.tw::c9a512b7-6b9f-4234-8d01-d6b46c7cd6c0" providerId="AD" clId="Web-{BA0E148C-E402-D211-F137-9427AFA3B6F4}" dt="2021-10-18T02:04:04.988" v="667" actId="1076"/>
        <pc:sldMkLst>
          <pc:docMk/>
          <pc:sldMk cId="3168648652" sldId="267"/>
        </pc:sldMkLst>
        <pc:spChg chg="mod">
          <ac:chgData name="葉怡君" userId="S::p76094274@ncku.edu.tw::c9a512b7-6b9f-4234-8d01-d6b46c7cd6c0" providerId="AD" clId="Web-{BA0E148C-E402-D211-F137-9427AFA3B6F4}" dt="2021-10-18T02:04:04.988" v="667" actId="1076"/>
          <ac:spMkLst>
            <pc:docMk/>
            <pc:sldMk cId="3168648652" sldId="267"/>
            <ac:spMk id="4" creationId="{00000000-0000-0000-0000-000000000000}"/>
          </ac:spMkLst>
        </pc:spChg>
      </pc:sldChg>
      <pc:sldChg chg="addSp delSp modSp">
        <pc:chgData name="葉怡君" userId="S::p76094274@ncku.edu.tw::c9a512b7-6b9f-4234-8d01-d6b46c7cd6c0" providerId="AD" clId="Web-{BA0E148C-E402-D211-F137-9427AFA3B6F4}" dt="2021-10-18T01:07:41.564" v="4" actId="1076"/>
        <pc:sldMkLst>
          <pc:docMk/>
          <pc:sldMk cId="4113287917" sldId="270"/>
        </pc:sldMkLst>
        <pc:picChg chg="add mod">
          <ac:chgData name="葉怡君" userId="S::p76094274@ncku.edu.tw::c9a512b7-6b9f-4234-8d01-d6b46c7cd6c0" providerId="AD" clId="Web-{BA0E148C-E402-D211-F137-9427AFA3B6F4}" dt="2021-10-18T01:07:41.564" v="4" actId="1076"/>
          <ac:picMkLst>
            <pc:docMk/>
            <pc:sldMk cId="4113287917" sldId="270"/>
            <ac:picMk id="5" creationId="{5FD321E5-5DC4-46F8-A6AB-FBDAB199E3BA}"/>
          </ac:picMkLst>
        </pc:picChg>
        <pc:picChg chg="del">
          <ac:chgData name="葉怡君" userId="S::p76094274@ncku.edu.tw::c9a512b7-6b9f-4234-8d01-d6b46c7cd6c0" providerId="AD" clId="Web-{BA0E148C-E402-D211-F137-9427AFA3B6F4}" dt="2021-10-18T01:07:22.829" v="0"/>
          <ac:picMkLst>
            <pc:docMk/>
            <pc:sldMk cId="4113287917" sldId="270"/>
            <ac:picMk id="6" creationId="{0194EE0B-DA74-4A82-B4DA-6633931B5F46}"/>
          </ac:picMkLst>
        </pc:picChg>
      </pc:sldChg>
      <pc:sldChg chg="addSp delSp modSp">
        <pc:chgData name="葉怡君" userId="S::p76094274@ncku.edu.tw::c9a512b7-6b9f-4234-8d01-d6b46c7cd6c0" providerId="AD" clId="Web-{BA0E148C-E402-D211-F137-9427AFA3B6F4}" dt="2021-10-18T01:09:38.082" v="8" actId="14100"/>
        <pc:sldMkLst>
          <pc:docMk/>
          <pc:sldMk cId="2579243560" sldId="271"/>
        </pc:sldMkLst>
        <pc:picChg chg="del">
          <ac:chgData name="葉怡君" userId="S::p76094274@ncku.edu.tw::c9a512b7-6b9f-4234-8d01-d6b46c7cd6c0" providerId="AD" clId="Web-{BA0E148C-E402-D211-F137-9427AFA3B6F4}" dt="2021-10-18T01:09:30.816" v="5"/>
          <ac:picMkLst>
            <pc:docMk/>
            <pc:sldMk cId="2579243560" sldId="271"/>
            <ac:picMk id="5" creationId="{1DE7AA43-C141-47A2-B1F4-EDEAE1B3F23F}"/>
          </ac:picMkLst>
        </pc:picChg>
        <pc:picChg chg="add mod">
          <ac:chgData name="葉怡君" userId="S::p76094274@ncku.edu.tw::c9a512b7-6b9f-4234-8d01-d6b46c7cd6c0" providerId="AD" clId="Web-{BA0E148C-E402-D211-F137-9427AFA3B6F4}" dt="2021-10-18T01:09:38.082" v="8" actId="14100"/>
          <ac:picMkLst>
            <pc:docMk/>
            <pc:sldMk cId="2579243560" sldId="271"/>
            <ac:picMk id="6" creationId="{68DA2B7C-CF7E-476D-B5F7-D14A95520999}"/>
          </ac:picMkLst>
        </pc:picChg>
      </pc:sldChg>
      <pc:sldChg chg="addSp delSp modSp add replId">
        <pc:chgData name="葉怡君" userId="S::p76094274@ncku.edu.tw::c9a512b7-6b9f-4234-8d01-d6b46c7cd6c0" providerId="AD" clId="Web-{BA0E148C-E402-D211-F137-9427AFA3B6F4}" dt="2021-10-18T01:12:41.368" v="15" actId="14100"/>
        <pc:sldMkLst>
          <pc:docMk/>
          <pc:sldMk cId="3181698649" sldId="273"/>
        </pc:sldMkLst>
        <pc:picChg chg="add mod">
          <ac:chgData name="葉怡君" userId="S::p76094274@ncku.edu.tw::c9a512b7-6b9f-4234-8d01-d6b46c7cd6c0" providerId="AD" clId="Web-{BA0E148C-E402-D211-F137-9427AFA3B6F4}" dt="2021-10-18T01:12:41.368" v="15" actId="14100"/>
          <ac:picMkLst>
            <pc:docMk/>
            <pc:sldMk cId="3181698649" sldId="273"/>
            <ac:picMk id="5" creationId="{C584DF70-9200-496A-8F75-6A483C1E64D3}"/>
          </ac:picMkLst>
        </pc:picChg>
        <pc:picChg chg="del">
          <ac:chgData name="葉怡君" userId="S::p76094274@ncku.edu.tw::c9a512b7-6b9f-4234-8d01-d6b46c7cd6c0" providerId="AD" clId="Web-{BA0E148C-E402-D211-F137-9427AFA3B6F4}" dt="2021-10-18T01:12:18.586" v="10"/>
          <ac:picMkLst>
            <pc:docMk/>
            <pc:sldMk cId="3181698649" sldId="273"/>
            <ac:picMk id="6" creationId="{68DA2B7C-CF7E-476D-B5F7-D14A95520999}"/>
          </ac:picMkLst>
        </pc:picChg>
      </pc:sldChg>
      <pc:sldChg chg="addSp delSp modSp add replId">
        <pc:chgData name="葉怡君" userId="S::p76094274@ncku.edu.tw::c9a512b7-6b9f-4234-8d01-d6b46c7cd6c0" providerId="AD" clId="Web-{BA0E148C-E402-D211-F137-9427AFA3B6F4}" dt="2021-10-18T01:41:10.018" v="96" actId="20577"/>
        <pc:sldMkLst>
          <pc:docMk/>
          <pc:sldMk cId="525653747" sldId="274"/>
        </pc:sldMkLst>
        <pc:spChg chg="mod">
          <ac:chgData name="葉怡君" userId="S::p76094274@ncku.edu.tw::c9a512b7-6b9f-4234-8d01-d6b46c7cd6c0" providerId="AD" clId="Web-{BA0E148C-E402-D211-F137-9427AFA3B6F4}" dt="2021-10-18T01:13:37.635" v="24" actId="20577"/>
          <ac:spMkLst>
            <pc:docMk/>
            <pc:sldMk cId="525653747" sldId="274"/>
            <ac:spMk id="3" creationId="{00000000-0000-0000-0000-000000000000}"/>
          </ac:spMkLst>
        </pc:spChg>
        <pc:spChg chg="add mod">
          <ac:chgData name="葉怡君" userId="S::p76094274@ncku.edu.tw::c9a512b7-6b9f-4234-8d01-d6b46c7cd6c0" providerId="AD" clId="Web-{BA0E148C-E402-D211-F137-9427AFA3B6F4}" dt="2021-10-18T01:41:10.018" v="96" actId="20577"/>
          <ac:spMkLst>
            <pc:docMk/>
            <pc:sldMk cId="525653747" sldId="274"/>
            <ac:spMk id="6" creationId="{7A2328D4-7936-4E01-9220-2A27602A4E17}"/>
          </ac:spMkLst>
        </pc:spChg>
        <pc:graphicFrameChg chg="add del mod">
          <ac:chgData name="葉怡君" userId="S::p76094274@ncku.edu.tw::c9a512b7-6b9f-4234-8d01-d6b46c7cd6c0" providerId="AD" clId="Web-{BA0E148C-E402-D211-F137-9427AFA3B6F4}" dt="2021-10-18T01:29:23.610" v="82"/>
          <ac:graphicFrameMkLst>
            <pc:docMk/>
            <pc:sldMk cId="525653747" sldId="274"/>
            <ac:graphicFrameMk id="8" creationId="{CB62121E-C950-48D4-B8D5-0FF4F0FBEF60}"/>
          </ac:graphicFrameMkLst>
        </pc:graphicFrameChg>
        <pc:picChg chg="del">
          <ac:chgData name="葉怡君" userId="S::p76094274@ncku.edu.tw::c9a512b7-6b9f-4234-8d01-d6b46c7cd6c0" providerId="AD" clId="Web-{BA0E148C-E402-D211-F137-9427AFA3B6F4}" dt="2021-10-18T01:13:47.666" v="25"/>
          <ac:picMkLst>
            <pc:docMk/>
            <pc:sldMk cId="525653747" sldId="274"/>
            <ac:picMk id="5" creationId="{C584DF70-9200-496A-8F75-6A483C1E64D3}"/>
          </ac:picMkLst>
        </pc:picChg>
      </pc:sldChg>
      <pc:sldChg chg="modSp add replId">
        <pc:chgData name="葉怡君" userId="S::p76094274@ncku.edu.tw::c9a512b7-6b9f-4234-8d01-d6b46c7cd6c0" providerId="AD" clId="Web-{BA0E148C-E402-D211-F137-9427AFA3B6F4}" dt="2021-10-18T02:02:46.846" v="663" actId="20577"/>
        <pc:sldMkLst>
          <pc:docMk/>
          <pc:sldMk cId="1486774133" sldId="275"/>
        </pc:sldMkLst>
        <pc:spChg chg="mod">
          <ac:chgData name="葉怡君" userId="S::p76094274@ncku.edu.tw::c9a512b7-6b9f-4234-8d01-d6b46c7cd6c0" providerId="AD" clId="Web-{BA0E148C-E402-D211-F137-9427AFA3B6F4}" dt="2021-10-18T01:46:52.307" v="246" actId="20577"/>
          <ac:spMkLst>
            <pc:docMk/>
            <pc:sldMk cId="1486774133" sldId="275"/>
            <ac:spMk id="3" creationId="{00000000-0000-0000-0000-000000000000}"/>
          </ac:spMkLst>
        </pc:spChg>
        <pc:spChg chg="mod">
          <ac:chgData name="葉怡君" userId="S::p76094274@ncku.edu.tw::c9a512b7-6b9f-4234-8d01-d6b46c7cd6c0" providerId="AD" clId="Web-{BA0E148C-E402-D211-F137-9427AFA3B6F4}" dt="2021-10-18T02:02:46.846" v="663" actId="20577"/>
          <ac:spMkLst>
            <pc:docMk/>
            <pc:sldMk cId="1486774133" sldId="275"/>
            <ac:spMk id="4" creationId="{00000000-0000-0000-0000-000000000000}"/>
          </ac:spMkLst>
        </pc:spChg>
      </pc:sldChg>
      <pc:sldChg chg="addSp delSp modSp add ord replId">
        <pc:chgData name="葉怡君" userId="S::p76094274@ncku.edu.tw::c9a512b7-6b9f-4234-8d01-d6b46c7cd6c0" providerId="AD" clId="Web-{BA0E148C-E402-D211-F137-9427AFA3B6F4}" dt="2021-10-18T03:56:45.988" v="851" actId="20577"/>
        <pc:sldMkLst>
          <pc:docMk/>
          <pc:sldMk cId="1776137900" sldId="276"/>
        </pc:sldMkLst>
        <pc:spChg chg="mod">
          <ac:chgData name="葉怡君" userId="S::p76094274@ncku.edu.tw::c9a512b7-6b9f-4234-8d01-d6b46c7cd6c0" providerId="AD" clId="Web-{BA0E148C-E402-D211-F137-9427AFA3B6F4}" dt="2021-10-18T03:22:13.625" v="711" actId="20577"/>
          <ac:spMkLst>
            <pc:docMk/>
            <pc:sldMk cId="1776137900" sldId="276"/>
            <ac:spMk id="3" creationId="{00000000-0000-0000-0000-000000000000}"/>
          </ac:spMkLst>
        </pc:spChg>
        <pc:spChg chg="mod">
          <ac:chgData name="葉怡君" userId="S::p76094274@ncku.edu.tw::c9a512b7-6b9f-4234-8d01-d6b46c7cd6c0" providerId="AD" clId="Web-{BA0E148C-E402-D211-F137-9427AFA3B6F4}" dt="2021-10-18T03:31:08.919" v="763" actId="20577"/>
          <ac:spMkLst>
            <pc:docMk/>
            <pc:sldMk cId="1776137900" sldId="276"/>
            <ac:spMk id="4" creationId="{00000000-0000-0000-0000-000000000000}"/>
          </ac:spMkLst>
        </pc:spChg>
        <pc:spChg chg="add del mod">
          <ac:chgData name="葉怡君" userId="S::p76094274@ncku.edu.tw::c9a512b7-6b9f-4234-8d01-d6b46c7cd6c0" providerId="AD" clId="Web-{BA0E148C-E402-D211-F137-9427AFA3B6F4}" dt="2021-10-18T03:48:02.897" v="770"/>
          <ac:spMkLst>
            <pc:docMk/>
            <pc:sldMk cId="1776137900" sldId="276"/>
            <ac:spMk id="7" creationId="{62C0B209-CC60-479B-8E4B-4462871D19F6}"/>
          </ac:spMkLst>
        </pc:spChg>
        <pc:spChg chg="add mod">
          <ac:chgData name="葉怡君" userId="S::p76094274@ncku.edu.tw::c9a512b7-6b9f-4234-8d01-d6b46c7cd6c0" providerId="AD" clId="Web-{BA0E148C-E402-D211-F137-9427AFA3B6F4}" dt="2021-10-18T03:50:18.916" v="800" actId="1076"/>
          <ac:spMkLst>
            <pc:docMk/>
            <pc:sldMk cId="1776137900" sldId="276"/>
            <ac:spMk id="12" creationId="{288832AA-8BB8-470E-8C2F-D54D5B27B7C1}"/>
          </ac:spMkLst>
        </pc:spChg>
        <pc:spChg chg="add del mod">
          <ac:chgData name="葉怡君" userId="S::p76094274@ncku.edu.tw::c9a512b7-6b9f-4234-8d01-d6b46c7cd6c0" providerId="AD" clId="Web-{BA0E148C-E402-D211-F137-9427AFA3B6F4}" dt="2021-10-18T03:56:45.988" v="851" actId="20577"/>
          <ac:spMkLst>
            <pc:docMk/>
            <pc:sldMk cId="1776137900" sldId="276"/>
            <ac:spMk id="21" creationId="{8CA1BC62-667E-4752-B455-7C7F883DDE59}"/>
          </ac:spMkLst>
        </pc:spChg>
        <pc:picChg chg="add del mod">
          <ac:chgData name="葉怡君" userId="S::p76094274@ncku.edu.tw::c9a512b7-6b9f-4234-8d01-d6b46c7cd6c0" providerId="AD" clId="Web-{BA0E148C-E402-D211-F137-9427AFA3B6F4}" dt="2021-10-18T03:31:02.388" v="756"/>
          <ac:picMkLst>
            <pc:docMk/>
            <pc:sldMk cId="1776137900" sldId="276"/>
            <ac:picMk id="5" creationId="{0A54FBA0-34C7-4F97-8BBE-9FD745FBDBF0}"/>
          </ac:picMkLst>
        </pc:picChg>
        <pc:picChg chg="add mod">
          <ac:chgData name="葉怡君" userId="S::p76094274@ncku.edu.tw::c9a512b7-6b9f-4234-8d01-d6b46c7cd6c0" providerId="AD" clId="Web-{BA0E148C-E402-D211-F137-9427AFA3B6F4}" dt="2021-10-18T03:47:59.038" v="768" actId="1076"/>
          <ac:picMkLst>
            <pc:docMk/>
            <pc:sldMk cId="1776137900" sldId="276"/>
            <ac:picMk id="6" creationId="{D5235892-936C-49A0-83B9-335AA1B30909}"/>
          </ac:picMkLst>
        </pc:picChg>
        <pc:picChg chg="add mod">
          <ac:chgData name="葉怡君" userId="S::p76094274@ncku.edu.tw::c9a512b7-6b9f-4234-8d01-d6b46c7cd6c0" providerId="AD" clId="Web-{BA0E148C-E402-D211-F137-9427AFA3B6F4}" dt="2021-10-18T03:55:00.876" v="848" actId="14100"/>
          <ac:picMkLst>
            <pc:docMk/>
            <pc:sldMk cId="1776137900" sldId="276"/>
            <ac:picMk id="17" creationId="{7A99ED97-8006-446F-ACD3-820C35132BE1}"/>
          </ac:picMkLst>
        </pc:picChg>
        <pc:inkChg chg="add del">
          <ac:chgData name="葉怡君" userId="S::p76094274@ncku.edu.tw::c9a512b7-6b9f-4234-8d01-d6b46c7cd6c0" providerId="AD" clId="Web-{BA0E148C-E402-D211-F137-9427AFA3B6F4}" dt="2021-10-18T03:48:23.585" v="776"/>
          <ac:inkMkLst>
            <pc:docMk/>
            <pc:sldMk cId="1776137900" sldId="276"/>
            <ac:inkMk id="8" creationId="{FC86C7EB-E612-42A5-B682-3C04AF98EC4C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48:23.585" v="775"/>
          <ac:inkMkLst>
            <pc:docMk/>
            <pc:sldMk cId="1776137900" sldId="276"/>
            <ac:inkMk id="9" creationId="{2761C459-E04A-45FA-A795-14D751BF8EB4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48:20.210" v="774"/>
          <ac:inkMkLst>
            <pc:docMk/>
            <pc:sldMk cId="1776137900" sldId="276"/>
            <ac:inkMk id="10" creationId="{CA62823E-7620-42ED-8A4F-DDFC2CD191CE}"/>
          </ac:inkMkLst>
        </pc:inkChg>
        <pc:inkChg chg="add">
          <ac:chgData name="葉怡君" userId="S::p76094274@ncku.edu.tw::c9a512b7-6b9f-4234-8d01-d6b46c7cd6c0" providerId="AD" clId="Web-{BA0E148C-E402-D211-F137-9427AFA3B6F4}" dt="2021-10-18T03:48:34.179" v="777"/>
          <ac:inkMkLst>
            <pc:docMk/>
            <pc:sldMk cId="1776137900" sldId="276"/>
            <ac:inkMk id="11" creationId="{C76F94EC-8551-48D2-8202-84B92BFDE7C4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49:03.539" v="782"/>
          <ac:inkMkLst>
            <pc:docMk/>
            <pc:sldMk cId="1776137900" sldId="276"/>
            <ac:inkMk id="13" creationId="{B3E10EA1-CED3-46BF-9144-FFFA0F9E51F6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49:03.539" v="781"/>
          <ac:inkMkLst>
            <pc:docMk/>
            <pc:sldMk cId="1776137900" sldId="276"/>
            <ac:inkMk id="14" creationId="{ACDCFEA8-0BF7-47D9-A424-333AE06CF46B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49:10.445" v="786"/>
          <ac:inkMkLst>
            <pc:docMk/>
            <pc:sldMk cId="1776137900" sldId="276"/>
            <ac:inkMk id="15" creationId="{BF3EABB0-497B-4B76-8865-7F9B0FEBDFF8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49:07.695" v="785"/>
          <ac:inkMkLst>
            <pc:docMk/>
            <pc:sldMk cId="1776137900" sldId="276"/>
            <ac:inkMk id="16" creationId="{936CA0C4-03AB-4232-A2FA-8BC99A01BE35}"/>
          </ac:inkMkLst>
        </pc:inkChg>
        <pc:inkChg chg="add">
          <ac:chgData name="葉怡君" userId="S::p76094274@ncku.edu.tw::c9a512b7-6b9f-4234-8d01-d6b46c7cd6c0" providerId="AD" clId="Web-{BA0E148C-E402-D211-F137-9427AFA3B6F4}" dt="2021-10-18T03:52:18.981" v="806"/>
          <ac:inkMkLst>
            <pc:docMk/>
            <pc:sldMk cId="1776137900" sldId="276"/>
            <ac:inkMk id="18" creationId="{D009A01A-09AB-4417-908A-7081E75E3017}"/>
          </ac:inkMkLst>
        </pc:inkChg>
        <pc:inkChg chg="add">
          <ac:chgData name="葉怡君" userId="S::p76094274@ncku.edu.tw::c9a512b7-6b9f-4234-8d01-d6b46c7cd6c0" providerId="AD" clId="Web-{BA0E148C-E402-D211-F137-9427AFA3B6F4}" dt="2021-10-18T03:52:20.700" v="807"/>
          <ac:inkMkLst>
            <pc:docMk/>
            <pc:sldMk cId="1776137900" sldId="276"/>
            <ac:inkMk id="19" creationId="{00F86BD2-C2F4-4255-9E5F-A1C2C1EEA335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52:25.872" v="809"/>
          <ac:inkMkLst>
            <pc:docMk/>
            <pc:sldMk cId="1776137900" sldId="276"/>
            <ac:inkMk id="20" creationId="{631E096F-84A7-433F-8EDC-87523CFB1764}"/>
          </ac:inkMkLst>
        </pc:inkChg>
        <pc:inkChg chg="add">
          <ac:chgData name="葉怡君" userId="S::p76094274@ncku.edu.tw::c9a512b7-6b9f-4234-8d01-d6b46c7cd6c0" providerId="AD" clId="Web-{BA0E148C-E402-D211-F137-9427AFA3B6F4}" dt="2021-10-18T03:53:58.827" v="830"/>
          <ac:inkMkLst>
            <pc:docMk/>
            <pc:sldMk cId="1776137900" sldId="276"/>
            <ac:inkMk id="22" creationId="{B87D2B40-3DEA-4FCE-8FF6-240EAD00509E}"/>
          </ac:inkMkLst>
        </pc:inkChg>
        <pc:inkChg chg="add">
          <ac:chgData name="葉怡君" userId="S::p76094274@ncku.edu.tw::c9a512b7-6b9f-4234-8d01-d6b46c7cd6c0" providerId="AD" clId="Web-{BA0E148C-E402-D211-F137-9427AFA3B6F4}" dt="2021-10-18T03:54:01.187" v="831"/>
          <ac:inkMkLst>
            <pc:docMk/>
            <pc:sldMk cId="1776137900" sldId="276"/>
            <ac:inkMk id="23" creationId="{01DC8773-5762-4A8B-BE98-F70E799C338A}"/>
          </ac:inkMkLst>
        </pc:inkChg>
        <pc:inkChg chg="add">
          <ac:chgData name="葉怡君" userId="S::p76094274@ncku.edu.tw::c9a512b7-6b9f-4234-8d01-d6b46c7cd6c0" providerId="AD" clId="Web-{BA0E148C-E402-D211-F137-9427AFA3B6F4}" dt="2021-10-18T03:54:04.328" v="832"/>
          <ac:inkMkLst>
            <pc:docMk/>
            <pc:sldMk cId="1776137900" sldId="276"/>
            <ac:inkMk id="24" creationId="{AA4AB8B1-E349-4CDF-9CD4-0BE3E7EAB765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54:07.859" v="834"/>
          <ac:inkMkLst>
            <pc:docMk/>
            <pc:sldMk cId="1776137900" sldId="276"/>
            <ac:inkMk id="25" creationId="{D355B505-72C4-409B-92B5-A61BE24BC51E}"/>
          </ac:inkMkLst>
        </pc:inkChg>
        <pc:inkChg chg="add">
          <ac:chgData name="葉怡君" userId="S::p76094274@ncku.edu.tw::c9a512b7-6b9f-4234-8d01-d6b46c7cd6c0" providerId="AD" clId="Web-{BA0E148C-E402-D211-F137-9427AFA3B6F4}" dt="2021-10-18T03:54:11.609" v="835"/>
          <ac:inkMkLst>
            <pc:docMk/>
            <pc:sldMk cId="1776137900" sldId="276"/>
            <ac:inkMk id="26" creationId="{0006480D-52E2-44C5-8EAF-84A614B7174E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54:45.813" v="845"/>
          <ac:inkMkLst>
            <pc:docMk/>
            <pc:sldMk cId="1776137900" sldId="276"/>
            <ac:inkMk id="27" creationId="{F0177BA8-220D-4BFF-AF7D-939B11277EB7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54:43.063" v="844"/>
          <ac:inkMkLst>
            <pc:docMk/>
            <pc:sldMk cId="1776137900" sldId="276"/>
            <ac:inkMk id="28" creationId="{D40C93FA-893C-46E1-AC4F-5D090C02DC76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54:37.297" v="843"/>
          <ac:inkMkLst>
            <pc:docMk/>
            <pc:sldMk cId="1776137900" sldId="276"/>
            <ac:inkMk id="29" creationId="{63F199E6-27EF-487A-84AD-984E7ACBB80B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54:37.297" v="842"/>
          <ac:inkMkLst>
            <pc:docMk/>
            <pc:sldMk cId="1776137900" sldId="276"/>
            <ac:inkMk id="30" creationId="{A9407172-B271-49E1-B899-C301B9554493}"/>
          </ac:inkMkLst>
        </pc:inkChg>
        <pc:inkChg chg="add del">
          <ac:chgData name="葉怡君" userId="S::p76094274@ncku.edu.tw::c9a512b7-6b9f-4234-8d01-d6b46c7cd6c0" providerId="AD" clId="Web-{BA0E148C-E402-D211-F137-9427AFA3B6F4}" dt="2021-10-18T03:54:37.297" v="841"/>
          <ac:inkMkLst>
            <pc:docMk/>
            <pc:sldMk cId="1776137900" sldId="276"/>
            <ac:inkMk id="31" creationId="{C72D4472-0D94-4DF0-A715-5206518CBD0D}"/>
          </ac:inkMkLst>
        </pc:inkChg>
      </pc:sldChg>
      <pc:sldChg chg="delSp modSp add replId">
        <pc:chgData name="葉怡君" userId="S::p76094274@ncku.edu.tw::c9a512b7-6b9f-4234-8d01-d6b46c7cd6c0" providerId="AD" clId="Web-{BA0E148C-E402-D211-F137-9427AFA3B6F4}" dt="2021-10-18T03:30:54.200" v="754" actId="14100"/>
        <pc:sldMkLst>
          <pc:docMk/>
          <pc:sldMk cId="3359728218" sldId="277"/>
        </pc:sldMkLst>
        <pc:spChg chg="mod">
          <ac:chgData name="葉怡君" userId="S::p76094274@ncku.edu.tw::c9a512b7-6b9f-4234-8d01-d6b46c7cd6c0" providerId="AD" clId="Web-{BA0E148C-E402-D211-F137-9427AFA3B6F4}" dt="2021-10-18T03:30:45.653" v="752" actId="20577"/>
          <ac:spMkLst>
            <pc:docMk/>
            <pc:sldMk cId="3359728218" sldId="277"/>
            <ac:spMk id="4" creationId="{00000000-0000-0000-0000-000000000000}"/>
          </ac:spMkLst>
        </pc:spChg>
        <pc:picChg chg="mod">
          <ac:chgData name="葉怡君" userId="S::p76094274@ncku.edu.tw::c9a512b7-6b9f-4234-8d01-d6b46c7cd6c0" providerId="AD" clId="Web-{BA0E148C-E402-D211-F137-9427AFA3B6F4}" dt="2021-10-18T03:30:54.200" v="754" actId="14100"/>
          <ac:picMkLst>
            <pc:docMk/>
            <pc:sldMk cId="3359728218" sldId="277"/>
            <ac:picMk id="5" creationId="{0A54FBA0-34C7-4F97-8BBE-9FD745FBDBF0}"/>
          </ac:picMkLst>
        </pc:picChg>
        <pc:picChg chg="del">
          <ac:chgData name="葉怡君" userId="S::p76094274@ncku.edu.tw::c9a512b7-6b9f-4234-8d01-d6b46c7cd6c0" providerId="AD" clId="Web-{BA0E148C-E402-D211-F137-9427AFA3B6F4}" dt="2021-10-18T03:30:47.466" v="753"/>
          <ac:picMkLst>
            <pc:docMk/>
            <pc:sldMk cId="3359728218" sldId="277"/>
            <ac:picMk id="6" creationId="{D5235892-936C-49A0-83B9-335AA1B30909}"/>
          </ac:picMkLst>
        </pc:picChg>
      </pc:sldChg>
      <pc:sldChg chg="new del">
        <pc:chgData name="葉怡君" userId="S::p76094274@ncku.edu.tw::c9a512b7-6b9f-4234-8d01-d6b46c7cd6c0" providerId="AD" clId="Web-{BA0E148C-E402-D211-F137-9427AFA3B6F4}" dt="2021-10-18T04:50:01.647" v="856"/>
        <pc:sldMkLst>
          <pc:docMk/>
          <pc:sldMk cId="3534561885" sldId="278"/>
        </pc:sldMkLst>
      </pc:sldChg>
      <pc:sldChg chg="addSp delSp modSp add replId">
        <pc:chgData name="葉怡君" userId="S::p76094274@ncku.edu.tw::c9a512b7-6b9f-4234-8d01-d6b46c7cd6c0" providerId="AD" clId="Web-{BA0E148C-E402-D211-F137-9427AFA3B6F4}" dt="2021-10-18T06:19:40.921" v="935"/>
        <pc:sldMkLst>
          <pc:docMk/>
          <pc:sldMk cId="941104732" sldId="279"/>
        </pc:sldMkLst>
        <pc:spChg chg="mod">
          <ac:chgData name="葉怡君" userId="S::p76094274@ncku.edu.tw::c9a512b7-6b9f-4234-8d01-d6b46c7cd6c0" providerId="AD" clId="Web-{BA0E148C-E402-D211-F137-9427AFA3B6F4}" dt="2021-10-18T04:50:13.288" v="872" actId="20577"/>
          <ac:spMkLst>
            <pc:docMk/>
            <pc:sldMk cId="941104732" sldId="279"/>
            <ac:spMk id="3" creationId="{00000000-0000-0000-0000-000000000000}"/>
          </ac:spMkLst>
        </pc:spChg>
        <pc:spChg chg="add del mod">
          <ac:chgData name="葉怡君" userId="S::p76094274@ncku.edu.tw::c9a512b7-6b9f-4234-8d01-d6b46c7cd6c0" providerId="AD" clId="Web-{BA0E148C-E402-D211-F137-9427AFA3B6F4}" dt="2021-10-18T06:19:40.921" v="935"/>
          <ac:spMkLst>
            <pc:docMk/>
            <pc:sldMk cId="941104732" sldId="279"/>
            <ac:spMk id="5" creationId="{93E86BCE-C703-47B0-BE45-F223BA8E7161}"/>
          </ac:spMkLst>
        </pc:spChg>
        <pc:spChg chg="add mod">
          <ac:chgData name="葉怡君" userId="S::p76094274@ncku.edu.tw::c9a512b7-6b9f-4234-8d01-d6b46c7cd6c0" providerId="AD" clId="Web-{BA0E148C-E402-D211-F137-9427AFA3B6F4}" dt="2021-10-18T05:20:58.698" v="910" actId="14100"/>
          <ac:spMkLst>
            <pc:docMk/>
            <pc:sldMk cId="941104732" sldId="279"/>
            <ac:spMk id="6" creationId="{D587B25C-2332-4024-AA6B-8919504ED6F4}"/>
          </ac:spMkLst>
        </pc:spChg>
        <pc:picChg chg="del">
          <ac:chgData name="葉怡君" userId="S::p76094274@ncku.edu.tw::c9a512b7-6b9f-4234-8d01-d6b46c7cd6c0" providerId="AD" clId="Web-{BA0E148C-E402-D211-F137-9427AFA3B6F4}" dt="2021-10-18T04:50:15.038" v="873"/>
          <ac:picMkLst>
            <pc:docMk/>
            <pc:sldMk cId="941104732" sldId="279"/>
            <ac:picMk id="5" creationId="{C584DF70-9200-496A-8F75-6A483C1E64D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592A4-8B98-984C-844E-25C9EF8976E5}" type="datetimeFigureOut">
              <a:rPr kumimoji="1" lang="zh-TW" altLang="en-US" smtClean="0"/>
              <a:t>2021/11/9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F99143-E4CC-FF46-B454-8812D46813F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39315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E8AB6-3569-0C49-BAFE-2E91745C5553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97553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E8AB6-3569-0C49-BAFE-2E91745C5553}" type="slidenum">
              <a:rPr kumimoji="1" lang="zh-TW" altLang="en-US" smtClean="0"/>
              <a:t>34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55179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4484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045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5651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41D5-B5E3-41F5-8E70-03F4B224B911}" type="datetime1">
              <a:rPr lang="en-US" smtClean="0"/>
              <a:t>11/9/21</a:t>
            </a:fld>
            <a:endParaRPr lang="en-US"/>
          </a:p>
        </p:txBody>
      </p:sp>
      <p:pic>
        <p:nvPicPr>
          <p:cNvPr id="9" name="圖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81805" y="6191794"/>
            <a:ext cx="1010195" cy="666207"/>
          </a:xfrm>
          <a:prstGeom prst="rect">
            <a:avLst/>
          </a:prstGeom>
        </p:spPr>
      </p:pic>
      <p:cxnSp>
        <p:nvCxnSpPr>
          <p:cNvPr id="10" name="直線接點 9"/>
          <p:cNvCxnSpPr/>
          <p:nvPr userDrawn="1"/>
        </p:nvCxnSpPr>
        <p:spPr>
          <a:xfrm>
            <a:off x="1022157" y="1293091"/>
            <a:ext cx="10331643" cy="0"/>
          </a:xfrm>
          <a:prstGeom prst="line">
            <a:avLst/>
          </a:prstGeom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7239000" y="635635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4038600" y="6356354"/>
            <a:ext cx="2743200" cy="365125"/>
          </a:xfrm>
        </p:spPr>
        <p:txBody>
          <a:bodyPr/>
          <a:lstStyle/>
          <a:p>
            <a:fld id="{8B730BE0-2159-4CA5-9043-511BCF223D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438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223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4042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7651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4048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4656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0961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526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2263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75EF9D-446A-4BA9-9A8F-8795C824CFA3}" type="datetimeFigureOut">
              <a:rPr lang="zh-TW" altLang="en-US" smtClean="0"/>
              <a:t>2021/11/9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A2E34-17E6-46B6-A0CD-23734D57E7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1134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a/C9c5tWo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l.cam.ac.uk/research/srg/netos/papers/2001-caslists.pdf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a/C9c5tWok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youtube.com/watch?v=0buKQHokLK8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man7.org/linux/man-pages/man2/socket.2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7548E5-EE48-4F58-B0A9-AC9920B9F4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9302" y="1041400"/>
            <a:ext cx="10901464" cy="2387600"/>
          </a:xfrm>
        </p:spPr>
        <p:txBody>
          <a:bodyPr>
            <a:normAutofit fontScale="90000"/>
          </a:bodyPr>
          <a:lstStyle/>
          <a:p>
            <a:r>
              <a:rPr lang="zh-TW" b="1" dirty="0">
                <a:ea typeface="+mj-lt"/>
                <a:cs typeface="+mj-lt"/>
              </a:rPr>
              <a:t>OS</a:t>
            </a:r>
            <a:r>
              <a:rPr lang="zh-TW" altLang="en-US" b="1" dirty="0">
                <a:ea typeface="+mj-lt"/>
                <a:cs typeface="+mj-lt"/>
              </a:rPr>
              <a:t> </a:t>
            </a:r>
            <a:r>
              <a:rPr lang="zh-TW" b="1" dirty="0">
                <a:ea typeface="+mj-lt"/>
                <a:cs typeface="+mj-lt"/>
              </a:rPr>
              <a:t>20</a:t>
            </a:r>
            <a:r>
              <a:rPr lang="en-US" altLang="zh-TW" b="1" dirty="0">
                <a:ea typeface="+mj-lt"/>
                <a:cs typeface="+mj-lt"/>
              </a:rPr>
              <a:t>21</a:t>
            </a:r>
            <a:endParaRPr lang="zh-TW" b="1" dirty="0">
              <a:ea typeface="新細明體"/>
              <a:cs typeface="Calibri Light"/>
            </a:endParaRPr>
          </a:p>
          <a:p>
            <a:r>
              <a:rPr lang="zh-TW" b="1" dirty="0">
                <a:ea typeface="+mj-lt"/>
                <a:cs typeface="+mj-lt"/>
              </a:rPr>
              <a:t>Homework</a:t>
            </a:r>
            <a:r>
              <a:rPr lang="en-US" altLang="zh-TW" b="1" dirty="0">
                <a:ea typeface="+mj-lt"/>
                <a:cs typeface="+mj-lt"/>
              </a:rPr>
              <a:t> 2: Simple Key-value Store</a:t>
            </a:r>
            <a:endParaRPr lang="zh-TW" b="1" dirty="0">
              <a:ea typeface="新細明體"/>
              <a:cs typeface="Calibri Light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C78F337-2089-48C9-8E83-A9375A44CD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zh-TW" dirty="0">
                <a:solidFill>
                  <a:srgbClr val="FF0000"/>
                </a:solidFill>
                <a:ea typeface="+mn-lt"/>
                <a:cs typeface="+mn-lt"/>
              </a:rPr>
              <a:t>(Due day </a:t>
            </a:r>
            <a:r>
              <a:rPr lang="en-US" altLang="zh-TW" dirty="0">
                <a:solidFill>
                  <a:srgbClr val="FF0000"/>
                </a:solidFill>
                <a:ea typeface="+mn-lt"/>
                <a:cs typeface="+mn-lt"/>
              </a:rPr>
              <a:t>202</a:t>
            </a:r>
            <a:r>
              <a:rPr lang="zh-TW" dirty="0">
                <a:solidFill>
                  <a:srgbClr val="FF0000"/>
                </a:solidFill>
                <a:ea typeface="+mn-lt"/>
                <a:cs typeface="+mn-lt"/>
              </a:rPr>
              <a:t>1</a:t>
            </a:r>
            <a:r>
              <a:rPr lang="en-US" altLang="zh-TW" dirty="0">
                <a:solidFill>
                  <a:srgbClr val="FF0000"/>
                </a:solidFill>
                <a:ea typeface="+mn-lt"/>
                <a:cs typeface="+mn-lt"/>
              </a:rPr>
              <a:t>/</a:t>
            </a:r>
            <a:r>
              <a:rPr lang="zh-TW" dirty="0">
                <a:solidFill>
                  <a:srgbClr val="FF0000"/>
                </a:solidFill>
                <a:ea typeface="+mn-lt"/>
                <a:cs typeface="+mn-lt"/>
              </a:rPr>
              <a:t>1</a:t>
            </a:r>
            <a:r>
              <a:rPr lang="en-US" altLang="zh-TW" dirty="0">
                <a:solidFill>
                  <a:srgbClr val="FF0000"/>
                </a:solidFill>
                <a:ea typeface="+mn-lt"/>
                <a:cs typeface="+mn-lt"/>
              </a:rPr>
              <a:t>1</a:t>
            </a:r>
            <a:r>
              <a:rPr lang="zh-TW" dirty="0">
                <a:solidFill>
                  <a:srgbClr val="FF0000"/>
                </a:solidFill>
                <a:ea typeface="+mn-lt"/>
                <a:cs typeface="+mn-lt"/>
              </a:rPr>
              <a:t>/</a:t>
            </a:r>
            <a:r>
              <a:rPr lang="en-US" altLang="zh-TW" dirty="0">
                <a:solidFill>
                  <a:srgbClr val="FF0000"/>
                </a:solidFill>
                <a:ea typeface="+mn-lt"/>
                <a:cs typeface="+mn-lt"/>
              </a:rPr>
              <a:t>29</a:t>
            </a:r>
            <a:r>
              <a:rPr lang="zh-TW" dirty="0">
                <a:solidFill>
                  <a:srgbClr val="FF0000"/>
                </a:solidFill>
                <a:ea typeface="+mn-lt"/>
                <a:cs typeface="+mn-lt"/>
              </a:rPr>
              <a:t> 23:59:59)</a:t>
            </a:r>
            <a:endParaRPr lang="en-US" altLang="zh-TW" dirty="0">
              <a:solidFill>
                <a:srgbClr val="FF0000"/>
              </a:solidFill>
              <a:ea typeface="+mn-lt"/>
              <a:cs typeface="+mn-lt"/>
            </a:endParaRPr>
          </a:p>
          <a:p>
            <a:r>
              <a:rPr lang="en-US" altLang="zh-TW" dirty="0">
                <a:solidFill>
                  <a:srgbClr val="FF0000"/>
                </a:solidFill>
                <a:ea typeface="新細明體"/>
                <a:cs typeface="+mn-lt"/>
                <a:hlinkClick r:id="rId2"/>
              </a:rPr>
              <a:t>Github Classroom</a:t>
            </a:r>
            <a:endParaRPr lang="zh-TW" dirty="0">
              <a:solidFill>
                <a:srgbClr val="FF0000"/>
              </a:solidFill>
              <a:ea typeface="新細明體"/>
              <a:cs typeface="+mn-lt"/>
            </a:endParaRPr>
          </a:p>
          <a:p>
            <a:pPr algn="l"/>
            <a:endParaRPr lang="en-US" sz="1800" dirty="0">
              <a:ea typeface="新細明體"/>
              <a:cs typeface="Calibri"/>
            </a:endParaRPr>
          </a:p>
          <a:p>
            <a:pPr algn="l"/>
            <a:r>
              <a:rPr lang="en-US" sz="1800" dirty="0">
                <a:ea typeface="新細明體"/>
                <a:cs typeface="Calibri"/>
              </a:rPr>
              <a:t>TA</a:t>
            </a:r>
            <a:r>
              <a:rPr lang="en-US" sz="1800" dirty="0">
                <a:ea typeface="+mn-lt"/>
                <a:cs typeface="+mn-lt"/>
              </a:rPr>
              <a:t> : </a:t>
            </a:r>
            <a:r>
              <a:rPr lang="en-US" sz="1800" dirty="0" err="1">
                <a:ea typeface="+mn-lt"/>
                <a:cs typeface="+mn-lt"/>
              </a:rPr>
              <a:t>李昀澤</a:t>
            </a:r>
            <a:endParaRPr lang="en-US" sz="1800" dirty="0">
              <a:ea typeface="+mn-lt"/>
              <a:cs typeface="+mn-lt"/>
            </a:endParaRPr>
          </a:p>
          <a:p>
            <a:pPr algn="l"/>
            <a:r>
              <a:rPr lang="en-US" sz="1800" dirty="0">
                <a:ea typeface="+mn-lt"/>
                <a:cs typeface="+mn-lt"/>
              </a:rPr>
              <a:t>E-mail : p76091292@gs.ncku.edu.tw</a:t>
            </a:r>
            <a:endParaRPr lang="en-US" sz="1800" dirty="0">
              <a:solidFill>
                <a:srgbClr val="000000"/>
              </a:solidFill>
              <a:ea typeface="新細明體"/>
              <a:cs typeface="Calibri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50DEA2-DE23-4946-8558-97FF705A9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0BE0-2159-4CA5-9043-511BCF223D5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560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6535D-66FB-C242-AE9B-0341A2F8D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POSIX thread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628E5C6-550E-B94E-BCC6-F86B256D9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known as 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standard interface for manipulating threads from C programs 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pthread.h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creation</a:t>
            </a:r>
          </a:p>
          <a:p>
            <a:pPr lvl="2"/>
            <a:r>
              <a:rPr lang="en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pthread_create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synchronization/termination</a:t>
            </a:r>
          </a:p>
          <a:p>
            <a:pPr lvl="2"/>
            <a:r>
              <a:rPr lang="en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pthread_mutex_lock</a:t>
            </a:r>
            <a:endParaRPr lang="en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pthread_join</a:t>
            </a:r>
            <a:endParaRPr lang="en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`$ man </a:t>
            </a:r>
            <a:r>
              <a:rPr lang="en" altLang="zh-TW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</a:t>
            </a: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` </a:t>
            </a: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detailed information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4034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41043-9D98-664F-8476-F09210F2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 err="1">
                <a:solidFill>
                  <a:schemeClr val="accent2"/>
                </a:solidFill>
                <a:ea typeface="+mj-lt"/>
                <a:cs typeface="+mj-lt"/>
              </a:rPr>
              <a:t>pthread</a:t>
            </a:r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: Creation of Threads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C999DB-73F0-1349-916E-032C29F42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8846"/>
            <a:ext cx="10515600" cy="2282244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kumimoji="1" lang="en-US" altLang="zh-TW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thread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start the main function can create other threads</a:t>
            </a:r>
          </a:p>
          <a:p>
            <a:pPr lvl="1"/>
            <a:r>
              <a:rPr kumimoji="1" lang="en-US" altLang="zh-TW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pthread_create</a:t>
            </a:r>
            <a:endParaRPr kumimoji="1" lang="en-US" altLang="zh-TW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Threads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share the virtual address space</a:t>
            </a:r>
          </a:p>
          <a:p>
            <a:pPr lvl="1"/>
            <a:r>
              <a:rPr kumimoji="1" lang="en-US" altLang="zh-TW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pthread_self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know which thread context is currently running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convenient, but we MUST handle some data sharing issues! (mentioned later)</a:t>
            </a:r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F7C744FD-7B5D-D040-9B47-3D226661B329}"/>
              </a:ext>
            </a:extLst>
          </p:cNvPr>
          <p:cNvSpPr/>
          <p:nvPr/>
        </p:nvSpPr>
        <p:spPr>
          <a:xfrm>
            <a:off x="4055413" y="4590105"/>
            <a:ext cx="6477048" cy="203009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手繪多邊形 5">
            <a:extLst>
              <a:ext uri="{FF2B5EF4-FFF2-40B4-BE49-F238E27FC236}">
                <a16:creationId xmlns:a16="http://schemas.microsoft.com/office/drawing/2014/main" id="{C705903B-3102-3E46-B4CE-297999CA2EF4}"/>
              </a:ext>
            </a:extLst>
          </p:cNvPr>
          <p:cNvSpPr/>
          <p:nvPr/>
        </p:nvSpPr>
        <p:spPr>
          <a:xfrm>
            <a:off x="5918015" y="4686953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64275B9-12E9-B249-B84C-2BD27CA050E1}"/>
              </a:ext>
            </a:extLst>
          </p:cNvPr>
          <p:cNvSpPr txBox="1"/>
          <p:nvPr/>
        </p:nvSpPr>
        <p:spPr>
          <a:xfrm>
            <a:off x="9811173" y="3852117"/>
            <a:ext cx="2230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Address Space of the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手繪多邊形 7">
            <a:extLst>
              <a:ext uri="{FF2B5EF4-FFF2-40B4-BE49-F238E27FC236}">
                <a16:creationId xmlns:a16="http://schemas.microsoft.com/office/drawing/2014/main" id="{48C21E09-9133-184D-BBFC-B124C06F321A}"/>
              </a:ext>
            </a:extLst>
          </p:cNvPr>
          <p:cNvSpPr/>
          <p:nvPr/>
        </p:nvSpPr>
        <p:spPr>
          <a:xfrm>
            <a:off x="4876233" y="5839217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手繪多邊形 8">
            <a:extLst>
              <a:ext uri="{FF2B5EF4-FFF2-40B4-BE49-F238E27FC236}">
                <a16:creationId xmlns:a16="http://schemas.microsoft.com/office/drawing/2014/main" id="{6748CE86-0CB8-1946-A5F4-60C1B619D316}"/>
              </a:ext>
            </a:extLst>
          </p:cNvPr>
          <p:cNvSpPr/>
          <p:nvPr/>
        </p:nvSpPr>
        <p:spPr>
          <a:xfrm>
            <a:off x="6639818" y="5796012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E40BDAC-04D0-9146-9707-2DD64C411CE6}"/>
              </a:ext>
            </a:extLst>
          </p:cNvPr>
          <p:cNvSpPr txBox="1"/>
          <p:nvPr/>
        </p:nvSpPr>
        <p:spPr>
          <a:xfrm>
            <a:off x="2439709" y="4879344"/>
            <a:ext cx="3155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pthread_create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thread_routine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8E48BA8-3EF4-0441-85E4-BC23A9899D3C}"/>
              </a:ext>
            </a:extLst>
          </p:cNvPr>
          <p:cNvSpPr txBox="1"/>
          <p:nvPr/>
        </p:nvSpPr>
        <p:spPr>
          <a:xfrm>
            <a:off x="5594850" y="3719445"/>
            <a:ext cx="2611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_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libc_start_main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B89291FD-C854-8948-BD2E-D062E65FF43D}"/>
              </a:ext>
            </a:extLst>
          </p:cNvPr>
          <p:cNvSpPr txBox="1"/>
          <p:nvPr/>
        </p:nvSpPr>
        <p:spPr>
          <a:xfrm>
            <a:off x="5639318" y="4175283"/>
            <a:ext cx="1439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main()</a:t>
            </a:r>
          </a:p>
        </p:txBody>
      </p:sp>
      <p:sp>
        <p:nvSpPr>
          <p:cNvPr id="13" name="向下箭號 12">
            <a:extLst>
              <a:ext uri="{FF2B5EF4-FFF2-40B4-BE49-F238E27FC236}">
                <a16:creationId xmlns:a16="http://schemas.microsoft.com/office/drawing/2014/main" id="{B65E4D2D-5CA0-9746-8A5E-E43B104335A4}"/>
              </a:ext>
            </a:extLst>
          </p:cNvPr>
          <p:cNvSpPr/>
          <p:nvPr/>
        </p:nvSpPr>
        <p:spPr>
          <a:xfrm>
            <a:off x="5933097" y="3722900"/>
            <a:ext cx="190919" cy="9230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向下箭號 13">
            <a:extLst>
              <a:ext uri="{FF2B5EF4-FFF2-40B4-BE49-F238E27FC236}">
                <a16:creationId xmlns:a16="http://schemas.microsoft.com/office/drawing/2014/main" id="{AC8E0E79-2D70-7145-80BD-FF71225D021D}"/>
              </a:ext>
            </a:extLst>
          </p:cNvPr>
          <p:cNvSpPr/>
          <p:nvPr/>
        </p:nvSpPr>
        <p:spPr>
          <a:xfrm rot="3125483">
            <a:off x="5352300" y="5098396"/>
            <a:ext cx="183456" cy="7360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向下箭號 14">
            <a:extLst>
              <a:ext uri="{FF2B5EF4-FFF2-40B4-BE49-F238E27FC236}">
                <a16:creationId xmlns:a16="http://schemas.microsoft.com/office/drawing/2014/main" id="{A37D4C3A-429E-EC46-9D27-69519BDFFBA5}"/>
              </a:ext>
            </a:extLst>
          </p:cNvPr>
          <p:cNvSpPr/>
          <p:nvPr/>
        </p:nvSpPr>
        <p:spPr>
          <a:xfrm rot="16200000">
            <a:off x="5881094" y="5707167"/>
            <a:ext cx="201789" cy="7643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圓角矩形 15">
            <a:extLst>
              <a:ext uri="{FF2B5EF4-FFF2-40B4-BE49-F238E27FC236}">
                <a16:creationId xmlns:a16="http://schemas.microsoft.com/office/drawing/2014/main" id="{B9E5BA62-D5A7-F749-B0B6-A48908DBA38E}"/>
              </a:ext>
            </a:extLst>
          </p:cNvPr>
          <p:cNvSpPr/>
          <p:nvPr/>
        </p:nvSpPr>
        <p:spPr>
          <a:xfrm>
            <a:off x="8596226" y="5160705"/>
            <a:ext cx="1827868" cy="63530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code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17" name="圓角矩形 16">
            <a:extLst>
              <a:ext uri="{FF2B5EF4-FFF2-40B4-BE49-F238E27FC236}">
                <a16:creationId xmlns:a16="http://schemas.microsoft.com/office/drawing/2014/main" id="{A4D1A8B7-42D0-E447-B461-21C09A9F86CD}"/>
              </a:ext>
            </a:extLst>
          </p:cNvPr>
          <p:cNvSpPr/>
          <p:nvPr/>
        </p:nvSpPr>
        <p:spPr>
          <a:xfrm>
            <a:off x="8596225" y="5796012"/>
            <a:ext cx="1827868" cy="63530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data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AE93EA7-53AF-B64F-BD49-D4B31757090D}"/>
              </a:ext>
            </a:extLst>
          </p:cNvPr>
          <p:cNvSpPr txBox="1"/>
          <p:nvPr/>
        </p:nvSpPr>
        <p:spPr>
          <a:xfrm>
            <a:off x="481979" y="5519590"/>
            <a:ext cx="35734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*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thread_routine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(void * 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argv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(“Hello World!\n”);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8AF37FE-5056-964D-AEA2-D876AF1B2C4F}"/>
              </a:ext>
            </a:extLst>
          </p:cNvPr>
          <p:cNvSpPr txBox="1"/>
          <p:nvPr/>
        </p:nvSpPr>
        <p:spPr>
          <a:xfrm>
            <a:off x="5517114" y="6338844"/>
            <a:ext cx="3155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pthread_create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thread_routine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132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41043-9D98-664F-8476-F09210F2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 err="1">
                <a:solidFill>
                  <a:schemeClr val="accent2"/>
                </a:solidFill>
                <a:ea typeface="+mj-lt"/>
                <a:cs typeface="+mj-lt"/>
              </a:rPr>
              <a:t>pthread</a:t>
            </a:r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: Termination of Threads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C999DB-73F0-1349-916E-032C29F42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32869" cy="4277850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thread terminates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implicitly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it returns</a:t>
            </a:r>
          </a:p>
          <a:p>
            <a:endParaRPr kumimoji="1" lang="en-US" altLang="zh-TW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explicit 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terminations</a:t>
            </a:r>
          </a:p>
          <a:p>
            <a:pPr lvl="1"/>
            <a:r>
              <a:rPr kumimoji="1" lang="en-US" altLang="zh-TW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pthread_exit</a:t>
            </a:r>
            <a:endParaRPr kumimoji="1" lang="en-US" altLang="zh-TW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 that it is different from </a:t>
            </a:r>
            <a:r>
              <a:rPr kumimoji="1" lang="en-US" altLang="zh-TW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exit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terminate the whole process</a:t>
            </a:r>
          </a:p>
          <a:p>
            <a:pPr lvl="1"/>
            <a:endParaRPr kumimoji="1" lang="en-US" altLang="zh-TW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pthread_cancel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used by a thread to kill another thread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main thread call this, it waits for other threads to terminate and finally terminate itself</a:t>
            </a:r>
          </a:p>
        </p:txBody>
      </p:sp>
    </p:spTree>
    <p:extLst>
      <p:ext uri="{BB962C8B-B14F-4D97-AF65-F5344CB8AC3E}">
        <p14:creationId xmlns:p14="http://schemas.microsoft.com/office/powerpoint/2010/main" val="3814056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41043-9D98-664F-8476-F09210F2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 err="1">
                <a:solidFill>
                  <a:schemeClr val="accent2"/>
                </a:solidFill>
                <a:ea typeface="+mj-lt"/>
                <a:cs typeface="+mj-lt"/>
              </a:rPr>
              <a:t>pthread</a:t>
            </a:r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: Reaping Terminating Threads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C999DB-73F0-1349-916E-032C29F42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727" y="1435260"/>
            <a:ext cx="11265159" cy="2594902"/>
          </a:xfrm>
        </p:spPr>
        <p:txBody>
          <a:bodyPr/>
          <a:lstStyle/>
          <a:p>
            <a:r>
              <a:rPr kumimoji="1" lang="en-US" altLang="zh-TW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pthread_join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“reap” the result from a thread, the caller </a:t>
            </a:r>
            <a:r>
              <a:rPr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blocks</a:t>
            </a: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until a dedicated thread terminates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threads are created as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joinable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default</a:t>
            </a:r>
            <a:r>
              <a:rPr kumimoji="1"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the </a:t>
            </a: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resources (e.g., stack) are not freed until it is joined by another thread</a:t>
            </a:r>
          </a:p>
          <a:p>
            <a:pPr lvl="1"/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sight, </a:t>
            </a:r>
            <a:r>
              <a:rPr lang="en" altLang="zh-TW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memory leaks</a:t>
            </a: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happen when a thread is not properly joined</a:t>
            </a:r>
          </a:p>
          <a:p>
            <a:pPr lvl="2"/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leaks are particularly serious for programs like daemons and servers, which barely terminate</a:t>
            </a:r>
          </a:p>
          <a:p>
            <a:pPr lvl="2"/>
            <a:endParaRPr lang="en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圓角矩形 15">
            <a:extLst>
              <a:ext uri="{FF2B5EF4-FFF2-40B4-BE49-F238E27FC236}">
                <a16:creationId xmlns:a16="http://schemas.microsoft.com/office/drawing/2014/main" id="{13692FB4-6758-164F-9414-82ECD4AECA01}"/>
              </a:ext>
            </a:extLst>
          </p:cNvPr>
          <p:cNvSpPr/>
          <p:nvPr/>
        </p:nvSpPr>
        <p:spPr>
          <a:xfrm>
            <a:off x="2510447" y="4178168"/>
            <a:ext cx="6477048" cy="22810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手繪多邊形 16">
            <a:extLst>
              <a:ext uri="{FF2B5EF4-FFF2-40B4-BE49-F238E27FC236}">
                <a16:creationId xmlns:a16="http://schemas.microsoft.com/office/drawing/2014/main" id="{E5C2A2ED-FF91-8745-8D76-476488A0F6AE}"/>
              </a:ext>
            </a:extLst>
          </p:cNvPr>
          <p:cNvSpPr/>
          <p:nvPr/>
        </p:nvSpPr>
        <p:spPr>
          <a:xfrm>
            <a:off x="4905881" y="4229530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4B0ED31-196B-774C-AAC8-A8ED2807A8D7}"/>
              </a:ext>
            </a:extLst>
          </p:cNvPr>
          <p:cNvSpPr txBox="1"/>
          <p:nvPr/>
        </p:nvSpPr>
        <p:spPr>
          <a:xfrm>
            <a:off x="9114725" y="4178168"/>
            <a:ext cx="2230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Address Space of the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手繪多邊形 18">
            <a:extLst>
              <a:ext uri="{FF2B5EF4-FFF2-40B4-BE49-F238E27FC236}">
                <a16:creationId xmlns:a16="http://schemas.microsoft.com/office/drawing/2014/main" id="{58EC1FC9-D79C-714F-B1A3-9671878DC099}"/>
              </a:ext>
            </a:extLst>
          </p:cNvPr>
          <p:cNvSpPr/>
          <p:nvPr/>
        </p:nvSpPr>
        <p:spPr>
          <a:xfrm>
            <a:off x="3244526" y="5015722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A3B34538-E09F-F548-9F3C-FBDE130ED12A}"/>
              </a:ext>
            </a:extLst>
          </p:cNvPr>
          <p:cNvSpPr txBox="1"/>
          <p:nvPr/>
        </p:nvSpPr>
        <p:spPr>
          <a:xfrm>
            <a:off x="4691845" y="5846544"/>
            <a:ext cx="4108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pthread_join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(thread 2)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(thread 1 blocks until thread 2 terminates)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爆炸 1 22">
            <a:extLst>
              <a:ext uri="{FF2B5EF4-FFF2-40B4-BE49-F238E27FC236}">
                <a16:creationId xmlns:a16="http://schemas.microsoft.com/office/drawing/2014/main" id="{7982ADEB-E669-F74E-B98C-1CABF7B6C631}"/>
              </a:ext>
            </a:extLst>
          </p:cNvPr>
          <p:cNvSpPr/>
          <p:nvPr/>
        </p:nvSpPr>
        <p:spPr>
          <a:xfrm>
            <a:off x="4932394" y="5016677"/>
            <a:ext cx="1388637" cy="924448"/>
          </a:xfrm>
          <a:prstGeom prst="irregularSeal1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rgbClr val="FF0000"/>
                </a:solidFill>
              </a:rPr>
              <a:t>block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863E2DD6-2394-2841-8079-876423F6160F}"/>
              </a:ext>
            </a:extLst>
          </p:cNvPr>
          <p:cNvSpPr txBox="1"/>
          <p:nvPr/>
        </p:nvSpPr>
        <p:spPr>
          <a:xfrm>
            <a:off x="4113750" y="4796398"/>
            <a:ext cx="1722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1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D0760BC7-7506-F344-B5E8-321A5F436E60}"/>
              </a:ext>
            </a:extLst>
          </p:cNvPr>
          <p:cNvSpPr txBox="1"/>
          <p:nvPr/>
        </p:nvSpPr>
        <p:spPr>
          <a:xfrm>
            <a:off x="2383217" y="5652485"/>
            <a:ext cx="1722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2</a:t>
            </a:r>
          </a:p>
        </p:txBody>
      </p:sp>
      <p:sp>
        <p:nvSpPr>
          <p:cNvPr id="26" name="圓角矩形 25">
            <a:extLst>
              <a:ext uri="{FF2B5EF4-FFF2-40B4-BE49-F238E27FC236}">
                <a16:creationId xmlns:a16="http://schemas.microsoft.com/office/drawing/2014/main" id="{DB5F0280-5F24-9C48-8FF4-79AB17B1F932}"/>
              </a:ext>
            </a:extLst>
          </p:cNvPr>
          <p:cNvSpPr/>
          <p:nvPr/>
        </p:nvSpPr>
        <p:spPr>
          <a:xfrm>
            <a:off x="6972346" y="4399810"/>
            <a:ext cx="1827868" cy="63530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code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27" name="圓角矩形 26">
            <a:extLst>
              <a:ext uri="{FF2B5EF4-FFF2-40B4-BE49-F238E27FC236}">
                <a16:creationId xmlns:a16="http://schemas.microsoft.com/office/drawing/2014/main" id="{23DE684C-4655-AC4E-951A-F51A3DEE1B99}"/>
              </a:ext>
            </a:extLst>
          </p:cNvPr>
          <p:cNvSpPr/>
          <p:nvPr/>
        </p:nvSpPr>
        <p:spPr>
          <a:xfrm>
            <a:off x="6972345" y="5035117"/>
            <a:ext cx="1827868" cy="63530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data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975FEEB-22DC-3041-A354-8915447E71A7}"/>
              </a:ext>
            </a:extLst>
          </p:cNvPr>
          <p:cNvSpPr txBox="1"/>
          <p:nvPr/>
        </p:nvSpPr>
        <p:spPr>
          <a:xfrm>
            <a:off x="1096702" y="4549859"/>
            <a:ext cx="3155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pthread_create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thread_routine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向下箭號 14">
            <a:extLst>
              <a:ext uri="{FF2B5EF4-FFF2-40B4-BE49-F238E27FC236}">
                <a16:creationId xmlns:a16="http://schemas.microsoft.com/office/drawing/2014/main" id="{539E9307-7E86-364F-AD83-0692B3E9BDE9}"/>
              </a:ext>
            </a:extLst>
          </p:cNvPr>
          <p:cNvSpPr/>
          <p:nvPr/>
        </p:nvSpPr>
        <p:spPr>
          <a:xfrm rot="3125483">
            <a:off x="4009293" y="4768911"/>
            <a:ext cx="183456" cy="7360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28526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41043-9D98-664F-8476-F09210F2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 err="1">
                <a:solidFill>
                  <a:schemeClr val="accent2"/>
                </a:solidFill>
                <a:ea typeface="+mj-lt"/>
                <a:cs typeface="+mj-lt"/>
              </a:rPr>
              <a:t>pthread</a:t>
            </a:r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: Detaching Threads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C999DB-73F0-1349-916E-032C29F42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858" y="1505229"/>
            <a:ext cx="11119971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threads are created as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joinable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default (in the previous slide)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thread can become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detached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others or itself using 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pthread_detach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NOT be reaped or killed by others</a:t>
            </a:r>
          </a:p>
          <a:p>
            <a:pPr lvl="1"/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resources are freed automatically 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thread terminates</a:t>
            </a:r>
          </a:p>
          <a:p>
            <a:pPr lvl="1"/>
            <a:endParaRPr lang="en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圓角矩形 13">
            <a:extLst>
              <a:ext uri="{FF2B5EF4-FFF2-40B4-BE49-F238E27FC236}">
                <a16:creationId xmlns:a16="http://schemas.microsoft.com/office/drawing/2014/main" id="{8C79F077-0C2E-B14D-9F7C-85359C8E4094}"/>
              </a:ext>
            </a:extLst>
          </p:cNvPr>
          <p:cNvSpPr/>
          <p:nvPr/>
        </p:nvSpPr>
        <p:spPr>
          <a:xfrm>
            <a:off x="2658005" y="3748393"/>
            <a:ext cx="6477048" cy="22810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手繪多邊形 14">
            <a:extLst>
              <a:ext uri="{FF2B5EF4-FFF2-40B4-BE49-F238E27FC236}">
                <a16:creationId xmlns:a16="http://schemas.microsoft.com/office/drawing/2014/main" id="{26DC9BED-B623-2243-8093-54A1114B760E}"/>
              </a:ext>
            </a:extLst>
          </p:cNvPr>
          <p:cNvSpPr/>
          <p:nvPr/>
        </p:nvSpPr>
        <p:spPr>
          <a:xfrm>
            <a:off x="5053439" y="3799755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8CFA89B5-0690-494E-BFDA-65CCF814ACD4}"/>
              </a:ext>
            </a:extLst>
          </p:cNvPr>
          <p:cNvSpPr txBox="1"/>
          <p:nvPr/>
        </p:nvSpPr>
        <p:spPr>
          <a:xfrm>
            <a:off x="9262283" y="3748393"/>
            <a:ext cx="2230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Address Space of the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手繪多邊形 26">
            <a:extLst>
              <a:ext uri="{FF2B5EF4-FFF2-40B4-BE49-F238E27FC236}">
                <a16:creationId xmlns:a16="http://schemas.microsoft.com/office/drawing/2014/main" id="{C2C2869F-EF7D-7F49-B6F5-1E9FCCCF07E2}"/>
              </a:ext>
            </a:extLst>
          </p:cNvPr>
          <p:cNvSpPr/>
          <p:nvPr/>
        </p:nvSpPr>
        <p:spPr>
          <a:xfrm>
            <a:off x="3439669" y="5056020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67DDFB1A-5194-1740-A59F-4BB1F4F8487B}"/>
              </a:ext>
            </a:extLst>
          </p:cNvPr>
          <p:cNvSpPr txBox="1"/>
          <p:nvPr/>
        </p:nvSpPr>
        <p:spPr>
          <a:xfrm>
            <a:off x="1460532" y="5177828"/>
            <a:ext cx="1806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pthread_detach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55A15534-8703-7442-9C5C-4CE95EEAB305}"/>
              </a:ext>
            </a:extLst>
          </p:cNvPr>
          <p:cNvSpPr txBox="1"/>
          <p:nvPr/>
        </p:nvSpPr>
        <p:spPr>
          <a:xfrm>
            <a:off x="4302672" y="4461378"/>
            <a:ext cx="1722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1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E39BBBC5-2748-A044-A8F2-5AA7CBD91132}"/>
              </a:ext>
            </a:extLst>
          </p:cNvPr>
          <p:cNvSpPr txBox="1"/>
          <p:nvPr/>
        </p:nvSpPr>
        <p:spPr>
          <a:xfrm>
            <a:off x="2540725" y="5652965"/>
            <a:ext cx="1722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2</a:t>
            </a:r>
          </a:p>
        </p:txBody>
      </p:sp>
      <p:sp>
        <p:nvSpPr>
          <p:cNvPr id="33" name="圓角矩形 32">
            <a:extLst>
              <a:ext uri="{FF2B5EF4-FFF2-40B4-BE49-F238E27FC236}">
                <a16:creationId xmlns:a16="http://schemas.microsoft.com/office/drawing/2014/main" id="{F738FAB6-D38C-A24F-8EFD-C5B6785B5BDE}"/>
              </a:ext>
            </a:extLst>
          </p:cNvPr>
          <p:cNvSpPr/>
          <p:nvPr/>
        </p:nvSpPr>
        <p:spPr>
          <a:xfrm>
            <a:off x="6939503" y="4465609"/>
            <a:ext cx="1827868" cy="63530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code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34" name="圓角矩形 33">
            <a:extLst>
              <a:ext uri="{FF2B5EF4-FFF2-40B4-BE49-F238E27FC236}">
                <a16:creationId xmlns:a16="http://schemas.microsoft.com/office/drawing/2014/main" id="{CFE685FC-6D33-DC4F-84C1-26883C34F0C6}"/>
              </a:ext>
            </a:extLst>
          </p:cNvPr>
          <p:cNvSpPr/>
          <p:nvPr/>
        </p:nvSpPr>
        <p:spPr>
          <a:xfrm>
            <a:off x="6939502" y="5100916"/>
            <a:ext cx="1827868" cy="63530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data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06C4C72-22F6-1C4D-8D30-1835E581E694}"/>
              </a:ext>
            </a:extLst>
          </p:cNvPr>
          <p:cNvSpPr txBox="1"/>
          <p:nvPr/>
        </p:nvSpPr>
        <p:spPr>
          <a:xfrm>
            <a:off x="2363652" y="6128102"/>
            <a:ext cx="410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(free it’s resource when it terminates)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586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E7DA42-1339-0F49-AC2A-FD24CE8BE2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947780"/>
            <a:ext cx="10727499" cy="906397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Multi-threading Programming Issues</a:t>
            </a:r>
            <a:br>
              <a:rPr kumimoji="1" lang="en-US" altLang="zh-TW" dirty="0"/>
            </a:br>
            <a:r>
              <a:rPr kumimoji="1" lang="en-US" altLang="zh-TW" sz="2700" dirty="0"/>
              <a:t>(Introduction to Race Condition and the Solutions)</a:t>
            </a:r>
            <a:endParaRPr kumimoji="1" lang="zh-TW" altLang="en-US" sz="2700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D2A85C-D71E-9948-A7ED-8C75B2FFC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0BE0-2159-4CA5-9043-511BCF223D5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98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83EBB-D9C7-774D-A5FF-3D7796839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Issue of Multithreading: Race Condition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C89384-C099-1E43-81C2-25F485E97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594" y="1825625"/>
            <a:ext cx="11419610" cy="4667250"/>
          </a:xfrm>
        </p:spPr>
        <p:txBody>
          <a:bodyPr>
            <a:normAutofit lnSpcReduction="10000"/>
          </a:bodyPr>
          <a:lstStyle/>
          <a:p>
            <a:r>
              <a:rPr lang="en" altLang="zh-TW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Race condition </a:t>
            </a: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the </a:t>
            </a:r>
            <a:r>
              <a:rPr lang="en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correctness</a:t>
            </a: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a program depends on dedicated execution flow of threads (specifically, execution order of the instructions)</a:t>
            </a:r>
          </a:p>
          <a:p>
            <a:pPr marL="457200" lvl="1" indent="0">
              <a:buNone/>
            </a:pP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Usually due to the programmer does not aware the fact that a multithreaded program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should work correctly for any of the feasible execution flow of threads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A programmer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assumes 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thread A will reach line 10 before thread B does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task scheduler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Compiler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D0EFC1F-B29C-4F43-8C1E-5053022A7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989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83EBB-D9C7-774D-A5FF-3D779683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131"/>
            <a:ext cx="10515599" cy="1325563"/>
          </a:xfrm>
        </p:spPr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Race Condition Example: Read/Write to a Shared Variable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C89384-C099-1E43-81C2-25F485E97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686" y="1640959"/>
            <a:ext cx="11079145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There are two threads executing the for loop. The programmer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expects 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cnt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should become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Try run `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race.c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` under your assignment directory yourself and inspect the result</a:t>
            </a: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D0EFC1F-B29C-4F43-8C1E-5053022A7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fld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F6EBF84-8F6E-E345-9082-FCA3FDD544AA}"/>
              </a:ext>
            </a:extLst>
          </p:cNvPr>
          <p:cNvSpPr txBox="1"/>
          <p:nvPr/>
        </p:nvSpPr>
        <p:spPr>
          <a:xfrm>
            <a:off x="670305" y="3766899"/>
            <a:ext cx="2598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// shared variable </a:t>
            </a:r>
            <a:r>
              <a:rPr kumimoji="1" lang="en-US" altLang="zh-TW" dirty="0" err="1"/>
              <a:t>cnt</a:t>
            </a:r>
            <a:endParaRPr kumimoji="1" lang="en-US" altLang="zh-TW" dirty="0"/>
          </a:p>
          <a:p>
            <a:r>
              <a:rPr kumimoji="1" lang="en-US" altLang="zh-TW" dirty="0"/>
              <a:t>volatile long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 = 0;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for (int </a:t>
            </a:r>
            <a:r>
              <a:rPr kumimoji="1" lang="en-US" altLang="zh-TW" dirty="0" err="1"/>
              <a:t>i</a:t>
            </a:r>
            <a:r>
              <a:rPr kumimoji="1" lang="en-US" altLang="zh-TW" dirty="0"/>
              <a:t> = 0; </a:t>
            </a:r>
            <a:r>
              <a:rPr kumimoji="1" lang="en-US" altLang="zh-TW" dirty="0" err="1"/>
              <a:t>i</a:t>
            </a:r>
            <a:r>
              <a:rPr kumimoji="1" lang="en-US" altLang="zh-TW" dirty="0"/>
              <a:t> &lt; 5; ++</a:t>
            </a:r>
            <a:r>
              <a:rPr kumimoji="1" lang="en-US" altLang="zh-TW" dirty="0" err="1"/>
              <a:t>i</a:t>
            </a:r>
            <a:r>
              <a:rPr kumimoji="1" lang="en-US" altLang="zh-TW" dirty="0"/>
              <a:t>) {</a:t>
            </a:r>
          </a:p>
          <a:p>
            <a:r>
              <a:rPr kumimoji="1" lang="en-US" altLang="zh-TW" dirty="0"/>
              <a:t>   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++;</a:t>
            </a:r>
            <a:endParaRPr kumimoji="1"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E68A8F2-8347-F548-A09A-CE3DC8A4534B}"/>
              </a:ext>
            </a:extLst>
          </p:cNvPr>
          <p:cNvSpPr txBox="1"/>
          <p:nvPr/>
        </p:nvSpPr>
        <p:spPr>
          <a:xfrm>
            <a:off x="1574097" y="3157638"/>
            <a:ext cx="692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Code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2834849-6C67-B547-8F89-A4350ADF7E61}"/>
              </a:ext>
            </a:extLst>
          </p:cNvPr>
          <p:cNvSpPr txBox="1"/>
          <p:nvPr/>
        </p:nvSpPr>
        <p:spPr>
          <a:xfrm>
            <a:off x="4996960" y="3631962"/>
            <a:ext cx="2420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 = 0, read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, get 0</a:t>
            </a:r>
            <a:endParaRPr kumimoji="1"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676F226-7491-2C4F-A02A-FF9B77C1EB88}"/>
              </a:ext>
            </a:extLst>
          </p:cNvPr>
          <p:cNvSpPr txBox="1"/>
          <p:nvPr/>
        </p:nvSpPr>
        <p:spPr>
          <a:xfrm>
            <a:off x="5372200" y="3062180"/>
            <a:ext cx="2006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Thread 1’ s context</a:t>
            </a:r>
            <a:endParaRPr kumimoji="1"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596256A-5BAD-874E-89F7-35A56714D7D8}"/>
              </a:ext>
            </a:extLst>
          </p:cNvPr>
          <p:cNvSpPr txBox="1"/>
          <p:nvPr/>
        </p:nvSpPr>
        <p:spPr>
          <a:xfrm>
            <a:off x="9025302" y="3062180"/>
            <a:ext cx="2006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Thread 2’s context</a:t>
            </a:r>
            <a:endParaRPr kumimoji="1"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0B5D3E6-D048-EC40-BE8E-4C155B03DD68}"/>
              </a:ext>
            </a:extLst>
          </p:cNvPr>
          <p:cNvSpPr txBox="1"/>
          <p:nvPr/>
        </p:nvSpPr>
        <p:spPr>
          <a:xfrm>
            <a:off x="8610600" y="4001294"/>
            <a:ext cx="2420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 = 0, read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, get 0</a:t>
            </a:r>
            <a:endParaRPr kumimoji="1"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E3886C8-FDC8-4C40-A983-3D6FEE0BFE81}"/>
              </a:ext>
            </a:extLst>
          </p:cNvPr>
          <p:cNvSpPr txBox="1"/>
          <p:nvPr/>
        </p:nvSpPr>
        <p:spPr>
          <a:xfrm>
            <a:off x="8610600" y="4320897"/>
            <a:ext cx="2743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 = 0, write 1 to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 (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 = 1)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C492338-5125-FA48-BFF2-F2F4978AA8EF}"/>
              </a:ext>
            </a:extLst>
          </p:cNvPr>
          <p:cNvSpPr txBox="1"/>
          <p:nvPr/>
        </p:nvSpPr>
        <p:spPr>
          <a:xfrm>
            <a:off x="4990679" y="5095687"/>
            <a:ext cx="2774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 = 0, write 1 to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 (</a:t>
            </a:r>
            <a:r>
              <a:rPr kumimoji="1" lang="en-US" altLang="zh-TW" dirty="0" err="1">
                <a:solidFill>
                  <a:srgbClr val="FF0000"/>
                </a:solidFill>
              </a:rPr>
              <a:t>cnt</a:t>
            </a:r>
            <a:r>
              <a:rPr kumimoji="1" lang="en-US" altLang="zh-TW" dirty="0">
                <a:solidFill>
                  <a:srgbClr val="FF0000"/>
                </a:solidFill>
              </a:rPr>
              <a:t> = 1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D2C1FEF3-7696-8143-8653-71050E9BB7CD}"/>
              </a:ext>
            </a:extLst>
          </p:cNvPr>
          <p:cNvSpPr txBox="1"/>
          <p:nvPr/>
        </p:nvSpPr>
        <p:spPr>
          <a:xfrm>
            <a:off x="8610600" y="4663962"/>
            <a:ext cx="202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/>
              <a:t>i</a:t>
            </a:r>
            <a:r>
              <a:rPr kumimoji="1" lang="en-US" altLang="zh-TW" dirty="0"/>
              <a:t>++</a:t>
            </a:r>
            <a:endParaRPr kumimoji="1" lang="zh-TW" altLang="en-US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BD5DFA59-7C1A-8545-8823-75B3B75CA94E}"/>
              </a:ext>
            </a:extLst>
          </p:cNvPr>
          <p:cNvSpPr txBox="1"/>
          <p:nvPr/>
        </p:nvSpPr>
        <p:spPr>
          <a:xfrm>
            <a:off x="4984296" y="5444228"/>
            <a:ext cx="202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/>
              <a:t>i</a:t>
            </a:r>
            <a:r>
              <a:rPr kumimoji="1" lang="en-US" altLang="zh-TW" dirty="0"/>
              <a:t>++</a:t>
            </a:r>
            <a:endParaRPr kumimoji="1" lang="zh-TW" altLang="en-US" dirty="0"/>
          </a:p>
        </p:txBody>
      </p:sp>
      <p:sp>
        <p:nvSpPr>
          <p:cNvPr id="19" name="圓角矩形 18">
            <a:extLst>
              <a:ext uri="{FF2B5EF4-FFF2-40B4-BE49-F238E27FC236}">
                <a16:creationId xmlns:a16="http://schemas.microsoft.com/office/drawing/2014/main" id="{6B598ED2-A040-FD48-9E77-09EEAB6E3642}"/>
              </a:ext>
            </a:extLst>
          </p:cNvPr>
          <p:cNvSpPr/>
          <p:nvPr/>
        </p:nvSpPr>
        <p:spPr>
          <a:xfrm>
            <a:off x="4692580" y="3526971"/>
            <a:ext cx="3215473" cy="26226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圓角矩形 19">
            <a:extLst>
              <a:ext uri="{FF2B5EF4-FFF2-40B4-BE49-F238E27FC236}">
                <a16:creationId xmlns:a16="http://schemas.microsoft.com/office/drawing/2014/main" id="{BFE1F51B-45D7-5C46-A4F4-B9AEAF4F53E0}"/>
              </a:ext>
            </a:extLst>
          </p:cNvPr>
          <p:cNvSpPr/>
          <p:nvPr/>
        </p:nvSpPr>
        <p:spPr>
          <a:xfrm>
            <a:off x="8444482" y="3526970"/>
            <a:ext cx="3215473" cy="26226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向下箭號 20">
            <a:extLst>
              <a:ext uri="{FF2B5EF4-FFF2-40B4-BE49-F238E27FC236}">
                <a16:creationId xmlns:a16="http://schemas.microsoft.com/office/drawing/2014/main" id="{763B4B60-7658-9E42-B621-C2D925711F9C}"/>
              </a:ext>
            </a:extLst>
          </p:cNvPr>
          <p:cNvSpPr/>
          <p:nvPr/>
        </p:nvSpPr>
        <p:spPr>
          <a:xfrm>
            <a:off x="4324063" y="3497108"/>
            <a:ext cx="257119" cy="296451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9DD00D0D-15D2-3D4A-B124-258B72ED247A}"/>
              </a:ext>
            </a:extLst>
          </p:cNvPr>
          <p:cNvSpPr txBox="1"/>
          <p:nvPr/>
        </p:nvSpPr>
        <p:spPr>
          <a:xfrm>
            <a:off x="3736594" y="5987018"/>
            <a:ext cx="665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Time</a:t>
            </a:r>
            <a:endParaRPr kumimoji="1" lang="zh-TW" altLang="en-US" dirty="0"/>
          </a:p>
        </p:txBody>
      </p:sp>
      <p:sp>
        <p:nvSpPr>
          <p:cNvPr id="23" name="圓角矩形 22">
            <a:extLst>
              <a:ext uri="{FF2B5EF4-FFF2-40B4-BE49-F238E27FC236}">
                <a16:creationId xmlns:a16="http://schemas.microsoft.com/office/drawing/2014/main" id="{E41DB558-1359-DA40-991E-FED7A15524AE}"/>
              </a:ext>
            </a:extLst>
          </p:cNvPr>
          <p:cNvSpPr/>
          <p:nvPr/>
        </p:nvSpPr>
        <p:spPr>
          <a:xfrm>
            <a:off x="273810" y="3631962"/>
            <a:ext cx="3215473" cy="171673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向下箭號 23">
            <a:extLst>
              <a:ext uri="{FF2B5EF4-FFF2-40B4-BE49-F238E27FC236}">
                <a16:creationId xmlns:a16="http://schemas.microsoft.com/office/drawing/2014/main" id="{961D82D9-4E38-6847-801B-EE7B9E5050F8}"/>
              </a:ext>
            </a:extLst>
          </p:cNvPr>
          <p:cNvSpPr/>
          <p:nvPr/>
        </p:nvSpPr>
        <p:spPr>
          <a:xfrm rot="16200000">
            <a:off x="8068867" y="3490110"/>
            <a:ext cx="243822" cy="10042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5A9823B9-ECE1-D540-B8E7-E6CC0BE208F5}"/>
              </a:ext>
            </a:extLst>
          </p:cNvPr>
          <p:cNvSpPr txBox="1"/>
          <p:nvPr/>
        </p:nvSpPr>
        <p:spPr>
          <a:xfrm>
            <a:off x="7780697" y="3275430"/>
            <a:ext cx="1296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Context switch</a:t>
            </a:r>
            <a:endParaRPr kumimoji="1" lang="zh-TW" altLang="en-US" dirty="0"/>
          </a:p>
        </p:txBody>
      </p:sp>
      <p:sp>
        <p:nvSpPr>
          <p:cNvPr id="28" name="向下箭號 27">
            <a:extLst>
              <a:ext uri="{FF2B5EF4-FFF2-40B4-BE49-F238E27FC236}">
                <a16:creationId xmlns:a16="http://schemas.microsoft.com/office/drawing/2014/main" id="{A2049764-05C3-784F-BC01-978B37B20818}"/>
              </a:ext>
            </a:extLst>
          </p:cNvPr>
          <p:cNvSpPr/>
          <p:nvPr/>
        </p:nvSpPr>
        <p:spPr>
          <a:xfrm rot="5400000">
            <a:off x="8067695" y="4507716"/>
            <a:ext cx="243822" cy="10042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04283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C5A15F-66FB-9F44-B29D-9888729B1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233" y="-26795"/>
            <a:ext cx="10415954" cy="1325563"/>
          </a:xfrm>
        </p:spPr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Race Condition Example: Read/Write to a Shared Hash Table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7C76D28-17B4-C048-87C7-4E8BB9BF2F9D}"/>
              </a:ext>
            </a:extLst>
          </p:cNvPr>
          <p:cNvSpPr/>
          <p:nvPr/>
        </p:nvSpPr>
        <p:spPr>
          <a:xfrm>
            <a:off x="4085740" y="2405873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向右箭號 14">
            <a:extLst>
              <a:ext uri="{FF2B5EF4-FFF2-40B4-BE49-F238E27FC236}">
                <a16:creationId xmlns:a16="http://schemas.microsoft.com/office/drawing/2014/main" id="{4E5C94D4-DC96-DA44-BFC7-484B83D1162D}"/>
              </a:ext>
            </a:extLst>
          </p:cNvPr>
          <p:cNvSpPr/>
          <p:nvPr/>
        </p:nvSpPr>
        <p:spPr>
          <a:xfrm>
            <a:off x="4355634" y="2557305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1AC43FC-FDEF-E64F-AEAC-94D4F3F93F89}"/>
              </a:ext>
            </a:extLst>
          </p:cNvPr>
          <p:cNvSpPr/>
          <p:nvPr/>
        </p:nvSpPr>
        <p:spPr>
          <a:xfrm>
            <a:off x="4085738" y="2842843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向右箭號 23">
            <a:extLst>
              <a:ext uri="{FF2B5EF4-FFF2-40B4-BE49-F238E27FC236}">
                <a16:creationId xmlns:a16="http://schemas.microsoft.com/office/drawing/2014/main" id="{545F0312-0B7A-1243-BF89-968FBF0E4E3F}"/>
              </a:ext>
            </a:extLst>
          </p:cNvPr>
          <p:cNvSpPr/>
          <p:nvPr/>
        </p:nvSpPr>
        <p:spPr>
          <a:xfrm>
            <a:off x="4355632" y="2994275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9551E4F-0FF2-DF49-874E-EBEE5935DCA0}"/>
              </a:ext>
            </a:extLst>
          </p:cNvPr>
          <p:cNvSpPr/>
          <p:nvPr/>
        </p:nvSpPr>
        <p:spPr>
          <a:xfrm>
            <a:off x="4085738" y="327981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DE6BE3F-BD98-B540-B689-C984585D1510}"/>
              </a:ext>
            </a:extLst>
          </p:cNvPr>
          <p:cNvSpPr/>
          <p:nvPr/>
        </p:nvSpPr>
        <p:spPr>
          <a:xfrm>
            <a:off x="4085736" y="371678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5B29E38-FEED-D941-8364-38D44E3C565B}"/>
              </a:ext>
            </a:extLst>
          </p:cNvPr>
          <p:cNvSpPr/>
          <p:nvPr/>
        </p:nvSpPr>
        <p:spPr>
          <a:xfrm>
            <a:off x="4085740" y="415375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向右箭號 29">
            <a:extLst>
              <a:ext uri="{FF2B5EF4-FFF2-40B4-BE49-F238E27FC236}">
                <a16:creationId xmlns:a16="http://schemas.microsoft.com/office/drawing/2014/main" id="{CA58F7EA-63BC-304E-8538-6D6CB3EB800D}"/>
              </a:ext>
            </a:extLst>
          </p:cNvPr>
          <p:cNvSpPr/>
          <p:nvPr/>
        </p:nvSpPr>
        <p:spPr>
          <a:xfrm>
            <a:off x="4355634" y="4305186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97DE88D-D586-D24B-8E62-110035D2EE91}"/>
              </a:ext>
            </a:extLst>
          </p:cNvPr>
          <p:cNvSpPr/>
          <p:nvPr/>
        </p:nvSpPr>
        <p:spPr>
          <a:xfrm>
            <a:off x="4085738" y="459072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933C680-7645-2948-BF0D-C5333AB280F4}"/>
              </a:ext>
            </a:extLst>
          </p:cNvPr>
          <p:cNvSpPr/>
          <p:nvPr/>
        </p:nvSpPr>
        <p:spPr>
          <a:xfrm>
            <a:off x="4085738" y="5027695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7224D12A-BF84-8540-9985-8B1420F2FE62}"/>
              </a:ext>
            </a:extLst>
          </p:cNvPr>
          <p:cNvSpPr/>
          <p:nvPr/>
        </p:nvSpPr>
        <p:spPr>
          <a:xfrm>
            <a:off x="4085736" y="5464665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向右箭號 35">
            <a:extLst>
              <a:ext uri="{FF2B5EF4-FFF2-40B4-BE49-F238E27FC236}">
                <a16:creationId xmlns:a16="http://schemas.microsoft.com/office/drawing/2014/main" id="{31B5C78B-6A5E-5F4B-996F-FBD464215130}"/>
              </a:ext>
            </a:extLst>
          </p:cNvPr>
          <p:cNvSpPr/>
          <p:nvPr/>
        </p:nvSpPr>
        <p:spPr>
          <a:xfrm>
            <a:off x="4355630" y="5616097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圓角矩形 36">
            <a:extLst>
              <a:ext uri="{FF2B5EF4-FFF2-40B4-BE49-F238E27FC236}">
                <a16:creationId xmlns:a16="http://schemas.microsoft.com/office/drawing/2014/main" id="{04B69D52-9F76-C74F-9EC7-6F1427998965}"/>
              </a:ext>
            </a:extLst>
          </p:cNvPr>
          <p:cNvSpPr/>
          <p:nvPr/>
        </p:nvSpPr>
        <p:spPr>
          <a:xfrm>
            <a:off x="5022171" y="2513233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0" name="向右箭號 39">
            <a:extLst>
              <a:ext uri="{FF2B5EF4-FFF2-40B4-BE49-F238E27FC236}">
                <a16:creationId xmlns:a16="http://schemas.microsoft.com/office/drawing/2014/main" id="{2750D466-EF54-B04A-B4FC-845FCC1DD84E}"/>
              </a:ext>
            </a:extLst>
          </p:cNvPr>
          <p:cNvSpPr/>
          <p:nvPr/>
        </p:nvSpPr>
        <p:spPr>
          <a:xfrm>
            <a:off x="5965439" y="2560304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1" name="圓角矩形 40">
            <a:extLst>
              <a:ext uri="{FF2B5EF4-FFF2-40B4-BE49-F238E27FC236}">
                <a16:creationId xmlns:a16="http://schemas.microsoft.com/office/drawing/2014/main" id="{AADC57F7-8FE8-074D-8D90-2BF222998D0F}"/>
              </a:ext>
            </a:extLst>
          </p:cNvPr>
          <p:cNvSpPr/>
          <p:nvPr/>
        </p:nvSpPr>
        <p:spPr>
          <a:xfrm>
            <a:off x="6631976" y="2516232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4" name="圓角矩形 43">
            <a:extLst>
              <a:ext uri="{FF2B5EF4-FFF2-40B4-BE49-F238E27FC236}">
                <a16:creationId xmlns:a16="http://schemas.microsoft.com/office/drawing/2014/main" id="{1B4EFCC6-C082-1E44-B0A1-ED0AC540279F}"/>
              </a:ext>
            </a:extLst>
          </p:cNvPr>
          <p:cNvSpPr/>
          <p:nvPr/>
        </p:nvSpPr>
        <p:spPr>
          <a:xfrm>
            <a:off x="5030942" y="2963803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7" name="圓角矩形 46">
            <a:extLst>
              <a:ext uri="{FF2B5EF4-FFF2-40B4-BE49-F238E27FC236}">
                <a16:creationId xmlns:a16="http://schemas.microsoft.com/office/drawing/2014/main" id="{789A2974-EB21-AE4C-B3E4-0590942FD673}"/>
              </a:ext>
            </a:extLst>
          </p:cNvPr>
          <p:cNvSpPr/>
          <p:nvPr/>
        </p:nvSpPr>
        <p:spPr>
          <a:xfrm>
            <a:off x="5030942" y="4269144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8" name="圓角矩形 47">
            <a:extLst>
              <a:ext uri="{FF2B5EF4-FFF2-40B4-BE49-F238E27FC236}">
                <a16:creationId xmlns:a16="http://schemas.microsoft.com/office/drawing/2014/main" id="{491F8733-8D5C-644F-B7B9-93F1DB3D7259}"/>
              </a:ext>
            </a:extLst>
          </p:cNvPr>
          <p:cNvSpPr/>
          <p:nvPr/>
        </p:nvSpPr>
        <p:spPr>
          <a:xfrm>
            <a:off x="5030942" y="5606484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0" name="向右箭號 49">
            <a:extLst>
              <a:ext uri="{FF2B5EF4-FFF2-40B4-BE49-F238E27FC236}">
                <a16:creationId xmlns:a16="http://schemas.microsoft.com/office/drawing/2014/main" id="{196772AA-3592-B845-8E17-C95CB83AD1DE}"/>
              </a:ext>
            </a:extLst>
          </p:cNvPr>
          <p:cNvSpPr/>
          <p:nvPr/>
        </p:nvSpPr>
        <p:spPr>
          <a:xfrm>
            <a:off x="5974210" y="5658236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圓角矩形 50">
            <a:extLst>
              <a:ext uri="{FF2B5EF4-FFF2-40B4-BE49-F238E27FC236}">
                <a16:creationId xmlns:a16="http://schemas.microsoft.com/office/drawing/2014/main" id="{39C68B40-5BAB-6A46-8307-F0C3B1A76F06}"/>
              </a:ext>
            </a:extLst>
          </p:cNvPr>
          <p:cNvSpPr/>
          <p:nvPr/>
        </p:nvSpPr>
        <p:spPr>
          <a:xfrm>
            <a:off x="6649518" y="5622194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BDBCEDE0-58A1-5C41-AD81-F247DB2C285D}"/>
              </a:ext>
            </a:extLst>
          </p:cNvPr>
          <p:cNvSpPr txBox="1"/>
          <p:nvPr/>
        </p:nvSpPr>
        <p:spPr>
          <a:xfrm>
            <a:off x="3762777" y="1917294"/>
            <a:ext cx="1185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Hash table</a:t>
            </a:r>
            <a:endParaRPr kumimoji="1" lang="zh-TW" altLang="en-US" dirty="0"/>
          </a:p>
        </p:txBody>
      </p:sp>
      <p:sp>
        <p:nvSpPr>
          <p:cNvPr id="53" name="圓角矩形 52">
            <a:extLst>
              <a:ext uri="{FF2B5EF4-FFF2-40B4-BE49-F238E27FC236}">
                <a16:creationId xmlns:a16="http://schemas.microsoft.com/office/drawing/2014/main" id="{E3DF686D-3D90-974E-AE4A-15653108DC29}"/>
              </a:ext>
            </a:extLst>
          </p:cNvPr>
          <p:cNvSpPr/>
          <p:nvPr/>
        </p:nvSpPr>
        <p:spPr>
          <a:xfrm>
            <a:off x="1073566" y="3713511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4" name="向右箭號 53">
            <a:extLst>
              <a:ext uri="{FF2B5EF4-FFF2-40B4-BE49-F238E27FC236}">
                <a16:creationId xmlns:a16="http://schemas.microsoft.com/office/drawing/2014/main" id="{B2D02B05-31AE-F34E-AC4E-93D6AAC90E09}"/>
              </a:ext>
            </a:extLst>
          </p:cNvPr>
          <p:cNvSpPr/>
          <p:nvPr/>
        </p:nvSpPr>
        <p:spPr>
          <a:xfrm>
            <a:off x="5974210" y="4319783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5" name="圓角矩形 54">
            <a:extLst>
              <a:ext uri="{FF2B5EF4-FFF2-40B4-BE49-F238E27FC236}">
                <a16:creationId xmlns:a16="http://schemas.microsoft.com/office/drawing/2014/main" id="{ADF9E73D-D752-3144-A1E4-77D2F5CB29F1}"/>
              </a:ext>
            </a:extLst>
          </p:cNvPr>
          <p:cNvSpPr/>
          <p:nvPr/>
        </p:nvSpPr>
        <p:spPr>
          <a:xfrm>
            <a:off x="6649518" y="4283741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6" name="向右箭號 55">
            <a:extLst>
              <a:ext uri="{FF2B5EF4-FFF2-40B4-BE49-F238E27FC236}">
                <a16:creationId xmlns:a16="http://schemas.microsoft.com/office/drawing/2014/main" id="{CB3DE23F-3B21-3E48-82C8-8D39B230EA63}"/>
              </a:ext>
            </a:extLst>
          </p:cNvPr>
          <p:cNvSpPr/>
          <p:nvPr/>
        </p:nvSpPr>
        <p:spPr>
          <a:xfrm>
            <a:off x="7604176" y="4319783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7" name="圓角矩形 56">
            <a:extLst>
              <a:ext uri="{FF2B5EF4-FFF2-40B4-BE49-F238E27FC236}">
                <a16:creationId xmlns:a16="http://schemas.microsoft.com/office/drawing/2014/main" id="{45ABD66A-9FF1-4C49-8189-32C520E0BB86}"/>
              </a:ext>
            </a:extLst>
          </p:cNvPr>
          <p:cNvSpPr/>
          <p:nvPr/>
        </p:nvSpPr>
        <p:spPr>
          <a:xfrm>
            <a:off x="8279484" y="4283741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42D43283-23A1-5440-8A5C-A44F8CB71B83}"/>
              </a:ext>
            </a:extLst>
          </p:cNvPr>
          <p:cNvSpPr txBox="1"/>
          <p:nvPr/>
        </p:nvSpPr>
        <p:spPr>
          <a:xfrm>
            <a:off x="2499010" y="3750603"/>
            <a:ext cx="1432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/>
              <a:t>hash_func</a:t>
            </a:r>
            <a:r>
              <a:rPr kumimoji="1" lang="en-US" altLang="zh-TW" dirty="0"/>
              <a:t>(k)</a:t>
            </a:r>
            <a:endParaRPr kumimoji="1" lang="zh-TW" altLang="en-US" dirty="0"/>
          </a:p>
        </p:txBody>
      </p:sp>
      <p:sp>
        <p:nvSpPr>
          <p:cNvPr id="60" name="投影片編號版面配置區 59">
            <a:extLst>
              <a:ext uri="{FF2B5EF4-FFF2-40B4-BE49-F238E27FC236}">
                <a16:creationId xmlns:a16="http://schemas.microsoft.com/office/drawing/2014/main" id="{5ECFF354-83D5-5247-BACE-29506EC4D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/>
              <a:t>18</a:t>
            </a:fld>
            <a:endParaRPr kumimoji="1" lang="zh-TW" altLang="en-US"/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3DA4AA5C-F286-1542-8208-40AA138D9C38}"/>
              </a:ext>
            </a:extLst>
          </p:cNvPr>
          <p:cNvSpPr txBox="1"/>
          <p:nvPr/>
        </p:nvSpPr>
        <p:spPr>
          <a:xfrm>
            <a:off x="1113453" y="3713511"/>
            <a:ext cx="854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KV pair</a:t>
            </a:r>
            <a:endParaRPr kumimoji="1" lang="zh-TW" altLang="en-US" dirty="0"/>
          </a:p>
        </p:txBody>
      </p:sp>
      <p:cxnSp>
        <p:nvCxnSpPr>
          <p:cNvPr id="63" name="直線箭頭接點 62">
            <a:extLst>
              <a:ext uri="{FF2B5EF4-FFF2-40B4-BE49-F238E27FC236}">
                <a16:creationId xmlns:a16="http://schemas.microsoft.com/office/drawing/2014/main" id="{27B19D1E-71FD-934C-BEA3-3E2591F00099}"/>
              </a:ext>
            </a:extLst>
          </p:cNvPr>
          <p:cNvCxnSpPr>
            <a:endCxn id="31" idx="1"/>
          </p:cNvCxnSpPr>
          <p:nvPr/>
        </p:nvCxnSpPr>
        <p:spPr>
          <a:xfrm>
            <a:off x="2160396" y="3935269"/>
            <a:ext cx="1925342" cy="873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180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C5A15F-66FB-9F44-B29D-9888729B1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07057"/>
            <a:ext cx="9871841" cy="1325563"/>
          </a:xfrm>
        </p:spPr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Race Condition Example: Read/Write to a Shared Hash Table</a:t>
            </a:r>
            <a:endParaRPr kumimoji="1" lang="zh-TW" altLang="en-US" dirty="0"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7C76D28-17B4-C048-87C7-4E8BB9BF2F9D}"/>
              </a:ext>
            </a:extLst>
          </p:cNvPr>
          <p:cNvSpPr/>
          <p:nvPr/>
        </p:nvSpPr>
        <p:spPr>
          <a:xfrm>
            <a:off x="4085740" y="2405873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向右箭號 14">
            <a:extLst>
              <a:ext uri="{FF2B5EF4-FFF2-40B4-BE49-F238E27FC236}">
                <a16:creationId xmlns:a16="http://schemas.microsoft.com/office/drawing/2014/main" id="{4E5C94D4-DC96-DA44-BFC7-484B83D1162D}"/>
              </a:ext>
            </a:extLst>
          </p:cNvPr>
          <p:cNvSpPr/>
          <p:nvPr/>
        </p:nvSpPr>
        <p:spPr>
          <a:xfrm>
            <a:off x="4355634" y="2557305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1AC43FC-FDEF-E64F-AEAC-94D4F3F93F89}"/>
              </a:ext>
            </a:extLst>
          </p:cNvPr>
          <p:cNvSpPr/>
          <p:nvPr/>
        </p:nvSpPr>
        <p:spPr>
          <a:xfrm>
            <a:off x="4085738" y="2842843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向右箭號 23">
            <a:extLst>
              <a:ext uri="{FF2B5EF4-FFF2-40B4-BE49-F238E27FC236}">
                <a16:creationId xmlns:a16="http://schemas.microsoft.com/office/drawing/2014/main" id="{545F0312-0B7A-1243-BF89-968FBF0E4E3F}"/>
              </a:ext>
            </a:extLst>
          </p:cNvPr>
          <p:cNvSpPr/>
          <p:nvPr/>
        </p:nvSpPr>
        <p:spPr>
          <a:xfrm>
            <a:off x="4355632" y="2994275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9551E4F-0FF2-DF49-874E-EBEE5935DCA0}"/>
              </a:ext>
            </a:extLst>
          </p:cNvPr>
          <p:cNvSpPr/>
          <p:nvPr/>
        </p:nvSpPr>
        <p:spPr>
          <a:xfrm>
            <a:off x="4085738" y="327981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DE6BE3F-BD98-B540-B689-C984585D1510}"/>
              </a:ext>
            </a:extLst>
          </p:cNvPr>
          <p:cNvSpPr/>
          <p:nvPr/>
        </p:nvSpPr>
        <p:spPr>
          <a:xfrm>
            <a:off x="4085736" y="371678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5B29E38-FEED-D941-8364-38D44E3C565B}"/>
              </a:ext>
            </a:extLst>
          </p:cNvPr>
          <p:cNvSpPr/>
          <p:nvPr/>
        </p:nvSpPr>
        <p:spPr>
          <a:xfrm>
            <a:off x="4085740" y="415375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向右箭號 29">
            <a:extLst>
              <a:ext uri="{FF2B5EF4-FFF2-40B4-BE49-F238E27FC236}">
                <a16:creationId xmlns:a16="http://schemas.microsoft.com/office/drawing/2014/main" id="{CA58F7EA-63BC-304E-8538-6D6CB3EB800D}"/>
              </a:ext>
            </a:extLst>
          </p:cNvPr>
          <p:cNvSpPr/>
          <p:nvPr/>
        </p:nvSpPr>
        <p:spPr>
          <a:xfrm>
            <a:off x="4355634" y="4305186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97DE88D-D586-D24B-8E62-110035D2EE91}"/>
              </a:ext>
            </a:extLst>
          </p:cNvPr>
          <p:cNvSpPr/>
          <p:nvPr/>
        </p:nvSpPr>
        <p:spPr>
          <a:xfrm>
            <a:off x="4085738" y="459072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933C680-7645-2948-BF0D-C5333AB280F4}"/>
              </a:ext>
            </a:extLst>
          </p:cNvPr>
          <p:cNvSpPr/>
          <p:nvPr/>
        </p:nvSpPr>
        <p:spPr>
          <a:xfrm>
            <a:off x="4085738" y="5027695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7224D12A-BF84-8540-9985-8B1420F2FE62}"/>
              </a:ext>
            </a:extLst>
          </p:cNvPr>
          <p:cNvSpPr/>
          <p:nvPr/>
        </p:nvSpPr>
        <p:spPr>
          <a:xfrm>
            <a:off x="4085736" y="5464665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向右箭號 35">
            <a:extLst>
              <a:ext uri="{FF2B5EF4-FFF2-40B4-BE49-F238E27FC236}">
                <a16:creationId xmlns:a16="http://schemas.microsoft.com/office/drawing/2014/main" id="{31B5C78B-6A5E-5F4B-996F-FBD464215130}"/>
              </a:ext>
            </a:extLst>
          </p:cNvPr>
          <p:cNvSpPr/>
          <p:nvPr/>
        </p:nvSpPr>
        <p:spPr>
          <a:xfrm>
            <a:off x="4355630" y="5616097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圓角矩形 36">
            <a:extLst>
              <a:ext uri="{FF2B5EF4-FFF2-40B4-BE49-F238E27FC236}">
                <a16:creationId xmlns:a16="http://schemas.microsoft.com/office/drawing/2014/main" id="{04B69D52-9F76-C74F-9EC7-6F1427998965}"/>
              </a:ext>
            </a:extLst>
          </p:cNvPr>
          <p:cNvSpPr/>
          <p:nvPr/>
        </p:nvSpPr>
        <p:spPr>
          <a:xfrm>
            <a:off x="5022171" y="2513233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0" name="向右箭號 39">
            <a:extLst>
              <a:ext uri="{FF2B5EF4-FFF2-40B4-BE49-F238E27FC236}">
                <a16:creationId xmlns:a16="http://schemas.microsoft.com/office/drawing/2014/main" id="{2750D466-EF54-B04A-B4FC-845FCC1DD84E}"/>
              </a:ext>
            </a:extLst>
          </p:cNvPr>
          <p:cNvSpPr/>
          <p:nvPr/>
        </p:nvSpPr>
        <p:spPr>
          <a:xfrm>
            <a:off x="5965439" y="2560304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1" name="圓角矩形 40">
            <a:extLst>
              <a:ext uri="{FF2B5EF4-FFF2-40B4-BE49-F238E27FC236}">
                <a16:creationId xmlns:a16="http://schemas.microsoft.com/office/drawing/2014/main" id="{AADC57F7-8FE8-074D-8D90-2BF222998D0F}"/>
              </a:ext>
            </a:extLst>
          </p:cNvPr>
          <p:cNvSpPr/>
          <p:nvPr/>
        </p:nvSpPr>
        <p:spPr>
          <a:xfrm>
            <a:off x="6631976" y="2516232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4" name="圓角矩形 43">
            <a:extLst>
              <a:ext uri="{FF2B5EF4-FFF2-40B4-BE49-F238E27FC236}">
                <a16:creationId xmlns:a16="http://schemas.microsoft.com/office/drawing/2014/main" id="{1B4EFCC6-C082-1E44-B0A1-ED0AC540279F}"/>
              </a:ext>
            </a:extLst>
          </p:cNvPr>
          <p:cNvSpPr/>
          <p:nvPr/>
        </p:nvSpPr>
        <p:spPr>
          <a:xfrm>
            <a:off x="5030942" y="2963803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7" name="圓角矩形 46">
            <a:extLst>
              <a:ext uri="{FF2B5EF4-FFF2-40B4-BE49-F238E27FC236}">
                <a16:creationId xmlns:a16="http://schemas.microsoft.com/office/drawing/2014/main" id="{789A2974-EB21-AE4C-B3E4-0590942FD673}"/>
              </a:ext>
            </a:extLst>
          </p:cNvPr>
          <p:cNvSpPr/>
          <p:nvPr/>
        </p:nvSpPr>
        <p:spPr>
          <a:xfrm>
            <a:off x="5030942" y="4269144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8" name="圓角矩形 47">
            <a:extLst>
              <a:ext uri="{FF2B5EF4-FFF2-40B4-BE49-F238E27FC236}">
                <a16:creationId xmlns:a16="http://schemas.microsoft.com/office/drawing/2014/main" id="{491F8733-8D5C-644F-B7B9-93F1DB3D7259}"/>
              </a:ext>
            </a:extLst>
          </p:cNvPr>
          <p:cNvSpPr/>
          <p:nvPr/>
        </p:nvSpPr>
        <p:spPr>
          <a:xfrm>
            <a:off x="5030942" y="5606484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0" name="向右箭號 49">
            <a:extLst>
              <a:ext uri="{FF2B5EF4-FFF2-40B4-BE49-F238E27FC236}">
                <a16:creationId xmlns:a16="http://schemas.microsoft.com/office/drawing/2014/main" id="{196772AA-3592-B845-8E17-C95CB83AD1DE}"/>
              </a:ext>
            </a:extLst>
          </p:cNvPr>
          <p:cNvSpPr/>
          <p:nvPr/>
        </p:nvSpPr>
        <p:spPr>
          <a:xfrm>
            <a:off x="5974210" y="5658236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圓角矩形 50">
            <a:extLst>
              <a:ext uri="{FF2B5EF4-FFF2-40B4-BE49-F238E27FC236}">
                <a16:creationId xmlns:a16="http://schemas.microsoft.com/office/drawing/2014/main" id="{39C68B40-5BAB-6A46-8307-F0C3B1A76F06}"/>
              </a:ext>
            </a:extLst>
          </p:cNvPr>
          <p:cNvSpPr/>
          <p:nvPr/>
        </p:nvSpPr>
        <p:spPr>
          <a:xfrm>
            <a:off x="6649518" y="5622194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BDBCEDE0-58A1-5C41-AD81-F247DB2C285D}"/>
              </a:ext>
            </a:extLst>
          </p:cNvPr>
          <p:cNvSpPr txBox="1"/>
          <p:nvPr/>
        </p:nvSpPr>
        <p:spPr>
          <a:xfrm>
            <a:off x="3762777" y="1917294"/>
            <a:ext cx="1185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Hash table</a:t>
            </a:r>
            <a:endParaRPr kumimoji="1" lang="zh-TW" altLang="en-US" dirty="0"/>
          </a:p>
        </p:txBody>
      </p:sp>
      <p:sp>
        <p:nvSpPr>
          <p:cNvPr id="54" name="向右箭號 53">
            <a:extLst>
              <a:ext uri="{FF2B5EF4-FFF2-40B4-BE49-F238E27FC236}">
                <a16:creationId xmlns:a16="http://schemas.microsoft.com/office/drawing/2014/main" id="{B2D02B05-31AE-F34E-AC4E-93D6AAC90E09}"/>
              </a:ext>
            </a:extLst>
          </p:cNvPr>
          <p:cNvSpPr/>
          <p:nvPr/>
        </p:nvSpPr>
        <p:spPr>
          <a:xfrm>
            <a:off x="5974210" y="4319783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5" name="圓角矩形 54">
            <a:extLst>
              <a:ext uri="{FF2B5EF4-FFF2-40B4-BE49-F238E27FC236}">
                <a16:creationId xmlns:a16="http://schemas.microsoft.com/office/drawing/2014/main" id="{ADF9E73D-D752-3144-A1E4-77D2F5CB29F1}"/>
              </a:ext>
            </a:extLst>
          </p:cNvPr>
          <p:cNvSpPr/>
          <p:nvPr/>
        </p:nvSpPr>
        <p:spPr>
          <a:xfrm>
            <a:off x="6649518" y="4283741"/>
            <a:ext cx="1005193" cy="36596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pair1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6" name="向右箭號 55">
            <a:extLst>
              <a:ext uri="{FF2B5EF4-FFF2-40B4-BE49-F238E27FC236}">
                <a16:creationId xmlns:a16="http://schemas.microsoft.com/office/drawing/2014/main" id="{CB3DE23F-3B21-3E48-82C8-8D39B230EA63}"/>
              </a:ext>
            </a:extLst>
          </p:cNvPr>
          <p:cNvSpPr/>
          <p:nvPr/>
        </p:nvSpPr>
        <p:spPr>
          <a:xfrm>
            <a:off x="7672249" y="4319783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7" name="圓角矩形 56">
            <a:extLst>
              <a:ext uri="{FF2B5EF4-FFF2-40B4-BE49-F238E27FC236}">
                <a16:creationId xmlns:a16="http://schemas.microsoft.com/office/drawing/2014/main" id="{45ABD66A-9FF1-4C49-8189-32C520E0BB86}"/>
              </a:ext>
            </a:extLst>
          </p:cNvPr>
          <p:cNvSpPr/>
          <p:nvPr/>
        </p:nvSpPr>
        <p:spPr>
          <a:xfrm>
            <a:off x="8338790" y="4283741"/>
            <a:ext cx="1005193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pair2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32" name="手繪多邊形 31">
            <a:extLst>
              <a:ext uri="{FF2B5EF4-FFF2-40B4-BE49-F238E27FC236}">
                <a16:creationId xmlns:a16="http://schemas.microsoft.com/office/drawing/2014/main" id="{5CC2205B-849A-3847-9EE3-153C4652A3A4}"/>
              </a:ext>
            </a:extLst>
          </p:cNvPr>
          <p:cNvSpPr/>
          <p:nvPr/>
        </p:nvSpPr>
        <p:spPr>
          <a:xfrm>
            <a:off x="1755370" y="3490197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0D0CE16-68B1-9448-922F-94E63C92053B}"/>
              </a:ext>
            </a:extLst>
          </p:cNvPr>
          <p:cNvSpPr txBox="1"/>
          <p:nvPr/>
        </p:nvSpPr>
        <p:spPr>
          <a:xfrm>
            <a:off x="838199" y="4221392"/>
            <a:ext cx="3101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Thread1: </a:t>
            </a:r>
          </a:p>
          <a:p>
            <a:r>
              <a:rPr kumimoji="1" lang="en-US" altLang="zh-TW" dirty="0"/>
              <a:t>Insert KV pair 3 after KV pair1</a:t>
            </a:r>
            <a:endParaRPr kumimoji="1"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7CB4FD4-FE8B-F940-A5D8-7DE40A27B756}"/>
              </a:ext>
            </a:extLst>
          </p:cNvPr>
          <p:cNvSpPr txBox="1"/>
          <p:nvPr/>
        </p:nvSpPr>
        <p:spPr>
          <a:xfrm>
            <a:off x="8751311" y="4916369"/>
            <a:ext cx="1100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/>
              <a:t>tmp_ptr</a:t>
            </a:r>
            <a:endParaRPr kumimoji="1" lang="zh-TW" altLang="en-US" dirty="0"/>
          </a:p>
        </p:txBody>
      </p:sp>
      <p:sp>
        <p:nvSpPr>
          <p:cNvPr id="39" name="向右箭號 38">
            <a:extLst>
              <a:ext uri="{FF2B5EF4-FFF2-40B4-BE49-F238E27FC236}">
                <a16:creationId xmlns:a16="http://schemas.microsoft.com/office/drawing/2014/main" id="{9C2307EC-EFF8-284F-A3A0-006DF1CE91A7}"/>
              </a:ext>
            </a:extLst>
          </p:cNvPr>
          <p:cNvSpPr/>
          <p:nvPr/>
        </p:nvSpPr>
        <p:spPr>
          <a:xfrm rot="16915061">
            <a:off x="8277330" y="5045514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16C4C27-DD70-8542-BF56-6B68E9360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/>
              <a:t>19</a:t>
            </a:fld>
            <a:endParaRPr kumimoji="1" lang="zh-TW" altLang="en-US"/>
          </a:p>
        </p:txBody>
      </p:sp>
      <p:sp>
        <p:nvSpPr>
          <p:cNvPr id="10" name="上彎箭號 9">
            <a:extLst>
              <a:ext uri="{FF2B5EF4-FFF2-40B4-BE49-F238E27FC236}">
                <a16:creationId xmlns:a16="http://schemas.microsoft.com/office/drawing/2014/main" id="{F7CF98E9-8748-CF4F-9A8A-5D36303924F3}"/>
              </a:ext>
            </a:extLst>
          </p:cNvPr>
          <p:cNvSpPr/>
          <p:nvPr/>
        </p:nvSpPr>
        <p:spPr>
          <a:xfrm>
            <a:off x="7480775" y="3986777"/>
            <a:ext cx="643030" cy="300045"/>
          </a:xfrm>
          <a:prstGeom prst="bentUp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3" name="向右箭號 42">
            <a:extLst>
              <a:ext uri="{FF2B5EF4-FFF2-40B4-BE49-F238E27FC236}">
                <a16:creationId xmlns:a16="http://schemas.microsoft.com/office/drawing/2014/main" id="{A4D5FEDB-47E0-4141-A2F3-43138716EEFA}"/>
              </a:ext>
            </a:extLst>
          </p:cNvPr>
          <p:cNvSpPr/>
          <p:nvPr/>
        </p:nvSpPr>
        <p:spPr>
          <a:xfrm rot="5400000">
            <a:off x="8596404" y="3988157"/>
            <a:ext cx="525568" cy="137684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5" name="圓角矩形 44">
            <a:extLst>
              <a:ext uri="{FF2B5EF4-FFF2-40B4-BE49-F238E27FC236}">
                <a16:creationId xmlns:a16="http://schemas.microsoft.com/office/drawing/2014/main" id="{2E6889F1-E9C4-D741-B0A6-832DD6D2B545}"/>
              </a:ext>
            </a:extLst>
          </p:cNvPr>
          <p:cNvSpPr/>
          <p:nvPr/>
        </p:nvSpPr>
        <p:spPr>
          <a:xfrm>
            <a:off x="2538664" y="3498299"/>
            <a:ext cx="1099960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 3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202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44444E-6 L 0.42682 0.0164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41" y="8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" grpId="0"/>
      <p:bldP spid="5" grpId="1"/>
      <p:bldP spid="39" grpId="0" animBg="1"/>
      <p:bldP spid="39" grpId="1" animBg="1"/>
      <p:bldP spid="10" grpId="0" animBg="1"/>
      <p:bldP spid="43" grpId="0" animBg="1"/>
      <p:bldP spid="4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E7DA42-1339-0F49-AC2A-FD24CE8BE2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302" y="3140901"/>
            <a:ext cx="8530224" cy="2387600"/>
          </a:xfrm>
        </p:spPr>
        <p:txBody>
          <a:bodyPr/>
          <a:lstStyle/>
          <a:p>
            <a:r>
              <a:rPr kumimoji="1" lang="en-US" altLang="zh-TW" dirty="0"/>
              <a:t>Objective and Background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D2A85C-D71E-9948-A7ED-8C75B2FFC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0BE0-2159-4CA5-9043-511BCF223D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592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C5A15F-66FB-9F44-B29D-9888729B1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562" y="150237"/>
            <a:ext cx="11219822" cy="1325563"/>
          </a:xfrm>
        </p:spPr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Race Condition Example: Read/Write to a Shared Hash Table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7C76D28-17B4-C048-87C7-4E8BB9BF2F9D}"/>
              </a:ext>
            </a:extLst>
          </p:cNvPr>
          <p:cNvSpPr/>
          <p:nvPr/>
        </p:nvSpPr>
        <p:spPr>
          <a:xfrm>
            <a:off x="4085740" y="2405873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向右箭號 14">
            <a:extLst>
              <a:ext uri="{FF2B5EF4-FFF2-40B4-BE49-F238E27FC236}">
                <a16:creationId xmlns:a16="http://schemas.microsoft.com/office/drawing/2014/main" id="{4E5C94D4-DC96-DA44-BFC7-484B83D1162D}"/>
              </a:ext>
            </a:extLst>
          </p:cNvPr>
          <p:cNvSpPr/>
          <p:nvPr/>
        </p:nvSpPr>
        <p:spPr>
          <a:xfrm>
            <a:off x="4355634" y="2557305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1AC43FC-FDEF-E64F-AEAC-94D4F3F93F89}"/>
              </a:ext>
            </a:extLst>
          </p:cNvPr>
          <p:cNvSpPr/>
          <p:nvPr/>
        </p:nvSpPr>
        <p:spPr>
          <a:xfrm>
            <a:off x="4085738" y="2842843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向右箭號 23">
            <a:extLst>
              <a:ext uri="{FF2B5EF4-FFF2-40B4-BE49-F238E27FC236}">
                <a16:creationId xmlns:a16="http://schemas.microsoft.com/office/drawing/2014/main" id="{545F0312-0B7A-1243-BF89-968FBF0E4E3F}"/>
              </a:ext>
            </a:extLst>
          </p:cNvPr>
          <p:cNvSpPr/>
          <p:nvPr/>
        </p:nvSpPr>
        <p:spPr>
          <a:xfrm>
            <a:off x="4355632" y="2994275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69551E4F-0FF2-DF49-874E-EBEE5935DCA0}"/>
              </a:ext>
            </a:extLst>
          </p:cNvPr>
          <p:cNvSpPr/>
          <p:nvPr/>
        </p:nvSpPr>
        <p:spPr>
          <a:xfrm>
            <a:off x="4085738" y="327981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DE6BE3F-BD98-B540-B689-C984585D1510}"/>
              </a:ext>
            </a:extLst>
          </p:cNvPr>
          <p:cNvSpPr/>
          <p:nvPr/>
        </p:nvSpPr>
        <p:spPr>
          <a:xfrm>
            <a:off x="4085736" y="371678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B5B29E38-FEED-D941-8364-38D44E3C565B}"/>
              </a:ext>
            </a:extLst>
          </p:cNvPr>
          <p:cNvSpPr/>
          <p:nvPr/>
        </p:nvSpPr>
        <p:spPr>
          <a:xfrm>
            <a:off x="4085740" y="415375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0" name="向右箭號 29">
            <a:extLst>
              <a:ext uri="{FF2B5EF4-FFF2-40B4-BE49-F238E27FC236}">
                <a16:creationId xmlns:a16="http://schemas.microsoft.com/office/drawing/2014/main" id="{CA58F7EA-63BC-304E-8538-6D6CB3EB800D}"/>
              </a:ext>
            </a:extLst>
          </p:cNvPr>
          <p:cNvSpPr/>
          <p:nvPr/>
        </p:nvSpPr>
        <p:spPr>
          <a:xfrm>
            <a:off x="4355634" y="4305186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97DE88D-D586-D24B-8E62-110035D2EE91}"/>
              </a:ext>
            </a:extLst>
          </p:cNvPr>
          <p:cNvSpPr/>
          <p:nvPr/>
        </p:nvSpPr>
        <p:spPr>
          <a:xfrm>
            <a:off x="4085738" y="459072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933C680-7645-2948-BF0D-C5333AB280F4}"/>
              </a:ext>
            </a:extLst>
          </p:cNvPr>
          <p:cNvSpPr/>
          <p:nvPr/>
        </p:nvSpPr>
        <p:spPr>
          <a:xfrm>
            <a:off x="4085738" y="5027695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7224D12A-BF84-8540-9985-8B1420F2FE62}"/>
              </a:ext>
            </a:extLst>
          </p:cNvPr>
          <p:cNvSpPr/>
          <p:nvPr/>
        </p:nvSpPr>
        <p:spPr>
          <a:xfrm>
            <a:off x="4085736" y="5464665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向右箭號 35">
            <a:extLst>
              <a:ext uri="{FF2B5EF4-FFF2-40B4-BE49-F238E27FC236}">
                <a16:creationId xmlns:a16="http://schemas.microsoft.com/office/drawing/2014/main" id="{31B5C78B-6A5E-5F4B-996F-FBD464215130}"/>
              </a:ext>
            </a:extLst>
          </p:cNvPr>
          <p:cNvSpPr/>
          <p:nvPr/>
        </p:nvSpPr>
        <p:spPr>
          <a:xfrm>
            <a:off x="4355630" y="5616097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圓角矩形 36">
            <a:extLst>
              <a:ext uri="{FF2B5EF4-FFF2-40B4-BE49-F238E27FC236}">
                <a16:creationId xmlns:a16="http://schemas.microsoft.com/office/drawing/2014/main" id="{04B69D52-9F76-C74F-9EC7-6F1427998965}"/>
              </a:ext>
            </a:extLst>
          </p:cNvPr>
          <p:cNvSpPr/>
          <p:nvPr/>
        </p:nvSpPr>
        <p:spPr>
          <a:xfrm>
            <a:off x="5022171" y="2513233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0" name="向右箭號 39">
            <a:extLst>
              <a:ext uri="{FF2B5EF4-FFF2-40B4-BE49-F238E27FC236}">
                <a16:creationId xmlns:a16="http://schemas.microsoft.com/office/drawing/2014/main" id="{2750D466-EF54-B04A-B4FC-845FCC1DD84E}"/>
              </a:ext>
            </a:extLst>
          </p:cNvPr>
          <p:cNvSpPr/>
          <p:nvPr/>
        </p:nvSpPr>
        <p:spPr>
          <a:xfrm>
            <a:off x="5965439" y="2560304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1" name="圓角矩形 40">
            <a:extLst>
              <a:ext uri="{FF2B5EF4-FFF2-40B4-BE49-F238E27FC236}">
                <a16:creationId xmlns:a16="http://schemas.microsoft.com/office/drawing/2014/main" id="{AADC57F7-8FE8-074D-8D90-2BF222998D0F}"/>
              </a:ext>
            </a:extLst>
          </p:cNvPr>
          <p:cNvSpPr/>
          <p:nvPr/>
        </p:nvSpPr>
        <p:spPr>
          <a:xfrm>
            <a:off x="6631976" y="2516232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4" name="圓角矩形 43">
            <a:extLst>
              <a:ext uri="{FF2B5EF4-FFF2-40B4-BE49-F238E27FC236}">
                <a16:creationId xmlns:a16="http://schemas.microsoft.com/office/drawing/2014/main" id="{1B4EFCC6-C082-1E44-B0A1-ED0AC540279F}"/>
              </a:ext>
            </a:extLst>
          </p:cNvPr>
          <p:cNvSpPr/>
          <p:nvPr/>
        </p:nvSpPr>
        <p:spPr>
          <a:xfrm>
            <a:off x="5030942" y="2963803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7" name="圓角矩形 46">
            <a:extLst>
              <a:ext uri="{FF2B5EF4-FFF2-40B4-BE49-F238E27FC236}">
                <a16:creationId xmlns:a16="http://schemas.microsoft.com/office/drawing/2014/main" id="{789A2974-EB21-AE4C-B3E4-0590942FD673}"/>
              </a:ext>
            </a:extLst>
          </p:cNvPr>
          <p:cNvSpPr/>
          <p:nvPr/>
        </p:nvSpPr>
        <p:spPr>
          <a:xfrm>
            <a:off x="5030942" y="4269144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48" name="圓角矩形 47">
            <a:extLst>
              <a:ext uri="{FF2B5EF4-FFF2-40B4-BE49-F238E27FC236}">
                <a16:creationId xmlns:a16="http://schemas.microsoft.com/office/drawing/2014/main" id="{491F8733-8D5C-644F-B7B9-93F1DB3D7259}"/>
              </a:ext>
            </a:extLst>
          </p:cNvPr>
          <p:cNvSpPr/>
          <p:nvPr/>
        </p:nvSpPr>
        <p:spPr>
          <a:xfrm>
            <a:off x="5030942" y="5606484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0" name="向右箭號 49">
            <a:extLst>
              <a:ext uri="{FF2B5EF4-FFF2-40B4-BE49-F238E27FC236}">
                <a16:creationId xmlns:a16="http://schemas.microsoft.com/office/drawing/2014/main" id="{196772AA-3592-B845-8E17-C95CB83AD1DE}"/>
              </a:ext>
            </a:extLst>
          </p:cNvPr>
          <p:cNvSpPr/>
          <p:nvPr/>
        </p:nvSpPr>
        <p:spPr>
          <a:xfrm>
            <a:off x="5974210" y="5658236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圓角矩形 50">
            <a:extLst>
              <a:ext uri="{FF2B5EF4-FFF2-40B4-BE49-F238E27FC236}">
                <a16:creationId xmlns:a16="http://schemas.microsoft.com/office/drawing/2014/main" id="{39C68B40-5BAB-6A46-8307-F0C3B1A76F06}"/>
              </a:ext>
            </a:extLst>
          </p:cNvPr>
          <p:cNvSpPr/>
          <p:nvPr/>
        </p:nvSpPr>
        <p:spPr>
          <a:xfrm>
            <a:off x="6649518" y="5622194"/>
            <a:ext cx="934497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BDBCEDE0-58A1-5C41-AD81-F247DB2C285D}"/>
              </a:ext>
            </a:extLst>
          </p:cNvPr>
          <p:cNvSpPr txBox="1"/>
          <p:nvPr/>
        </p:nvSpPr>
        <p:spPr>
          <a:xfrm>
            <a:off x="3762777" y="1917294"/>
            <a:ext cx="1185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Hash table</a:t>
            </a:r>
            <a:endParaRPr kumimoji="1" lang="zh-TW" altLang="en-US" dirty="0"/>
          </a:p>
        </p:txBody>
      </p:sp>
      <p:sp>
        <p:nvSpPr>
          <p:cNvPr id="54" name="向右箭號 53">
            <a:extLst>
              <a:ext uri="{FF2B5EF4-FFF2-40B4-BE49-F238E27FC236}">
                <a16:creationId xmlns:a16="http://schemas.microsoft.com/office/drawing/2014/main" id="{B2D02B05-31AE-F34E-AC4E-93D6AAC90E09}"/>
              </a:ext>
            </a:extLst>
          </p:cNvPr>
          <p:cNvSpPr/>
          <p:nvPr/>
        </p:nvSpPr>
        <p:spPr>
          <a:xfrm>
            <a:off x="5974210" y="4319783"/>
            <a:ext cx="666541" cy="146942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5" name="圓角矩形 54">
            <a:extLst>
              <a:ext uri="{FF2B5EF4-FFF2-40B4-BE49-F238E27FC236}">
                <a16:creationId xmlns:a16="http://schemas.microsoft.com/office/drawing/2014/main" id="{ADF9E73D-D752-3144-A1E4-77D2F5CB29F1}"/>
              </a:ext>
            </a:extLst>
          </p:cNvPr>
          <p:cNvSpPr/>
          <p:nvPr/>
        </p:nvSpPr>
        <p:spPr>
          <a:xfrm>
            <a:off x="6649518" y="4283741"/>
            <a:ext cx="1005193" cy="36596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pair1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56" name="向右箭號 55">
            <a:extLst>
              <a:ext uri="{FF2B5EF4-FFF2-40B4-BE49-F238E27FC236}">
                <a16:creationId xmlns:a16="http://schemas.microsoft.com/office/drawing/2014/main" id="{CB3DE23F-3B21-3E48-82C8-8D39B230EA63}"/>
              </a:ext>
            </a:extLst>
          </p:cNvPr>
          <p:cNvSpPr/>
          <p:nvPr/>
        </p:nvSpPr>
        <p:spPr>
          <a:xfrm>
            <a:off x="7672249" y="4319783"/>
            <a:ext cx="666541" cy="146942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7" name="圓角矩形 56">
            <a:extLst>
              <a:ext uri="{FF2B5EF4-FFF2-40B4-BE49-F238E27FC236}">
                <a16:creationId xmlns:a16="http://schemas.microsoft.com/office/drawing/2014/main" id="{45ABD66A-9FF1-4C49-8189-32C520E0BB86}"/>
              </a:ext>
            </a:extLst>
          </p:cNvPr>
          <p:cNvSpPr/>
          <p:nvPr/>
        </p:nvSpPr>
        <p:spPr>
          <a:xfrm>
            <a:off x="8338790" y="4283741"/>
            <a:ext cx="1005193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pair2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32" name="手繪多邊形 31">
            <a:extLst>
              <a:ext uri="{FF2B5EF4-FFF2-40B4-BE49-F238E27FC236}">
                <a16:creationId xmlns:a16="http://schemas.microsoft.com/office/drawing/2014/main" id="{5CC2205B-849A-3847-9EE3-153C4652A3A4}"/>
              </a:ext>
            </a:extLst>
          </p:cNvPr>
          <p:cNvSpPr/>
          <p:nvPr/>
        </p:nvSpPr>
        <p:spPr>
          <a:xfrm>
            <a:off x="1649697" y="4610806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0D0CE16-68B1-9448-922F-94E63C92053B}"/>
              </a:ext>
            </a:extLst>
          </p:cNvPr>
          <p:cNvSpPr txBox="1"/>
          <p:nvPr/>
        </p:nvSpPr>
        <p:spPr>
          <a:xfrm>
            <a:off x="659897" y="5383992"/>
            <a:ext cx="29436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Thread2: </a:t>
            </a:r>
          </a:p>
          <a:p>
            <a:r>
              <a:rPr kumimoji="1" lang="en-US" altLang="zh-TW" dirty="0"/>
              <a:t>Insert KV pair 3 after KV pair1</a:t>
            </a:r>
            <a:endParaRPr kumimoji="1"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7CB4FD4-FE8B-F940-A5D8-7DE40A27B756}"/>
              </a:ext>
            </a:extLst>
          </p:cNvPr>
          <p:cNvSpPr txBox="1"/>
          <p:nvPr/>
        </p:nvSpPr>
        <p:spPr>
          <a:xfrm>
            <a:off x="8751311" y="4916369"/>
            <a:ext cx="2241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/>
              <a:t>tmp_ptr</a:t>
            </a:r>
            <a:r>
              <a:rPr kumimoji="1" lang="en-US" altLang="zh-TW" dirty="0"/>
              <a:t> of thread 1</a:t>
            </a:r>
            <a:endParaRPr kumimoji="1" lang="zh-TW" altLang="en-US" dirty="0"/>
          </a:p>
        </p:txBody>
      </p:sp>
      <p:sp>
        <p:nvSpPr>
          <p:cNvPr id="39" name="向右箭號 38">
            <a:extLst>
              <a:ext uri="{FF2B5EF4-FFF2-40B4-BE49-F238E27FC236}">
                <a16:creationId xmlns:a16="http://schemas.microsoft.com/office/drawing/2014/main" id="{9C2307EC-EFF8-284F-A3A0-006DF1CE91A7}"/>
              </a:ext>
            </a:extLst>
          </p:cNvPr>
          <p:cNvSpPr/>
          <p:nvPr/>
        </p:nvSpPr>
        <p:spPr>
          <a:xfrm rot="16915061">
            <a:off x="8277330" y="5045514"/>
            <a:ext cx="666541" cy="146942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16C4C27-DD70-8542-BF56-6B68E9360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/>
              <a:t>20</a:t>
            </a:fld>
            <a:r>
              <a:rPr kumimoji="1" lang="en-US" altLang="zh-TW" dirty="0"/>
              <a:t>`</a:t>
            </a:r>
            <a:endParaRPr kumimoji="1" lang="zh-TW" altLang="en-US" dirty="0"/>
          </a:p>
        </p:txBody>
      </p:sp>
      <p:sp>
        <p:nvSpPr>
          <p:cNvPr id="10" name="上彎箭號 9">
            <a:extLst>
              <a:ext uri="{FF2B5EF4-FFF2-40B4-BE49-F238E27FC236}">
                <a16:creationId xmlns:a16="http://schemas.microsoft.com/office/drawing/2014/main" id="{F7CF98E9-8748-CF4F-9A8A-5D36303924F3}"/>
              </a:ext>
            </a:extLst>
          </p:cNvPr>
          <p:cNvSpPr/>
          <p:nvPr/>
        </p:nvSpPr>
        <p:spPr>
          <a:xfrm>
            <a:off x="7480775" y="3986777"/>
            <a:ext cx="643030" cy="300045"/>
          </a:xfrm>
          <a:prstGeom prst="bentUp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3" name="向右箭號 42">
            <a:extLst>
              <a:ext uri="{FF2B5EF4-FFF2-40B4-BE49-F238E27FC236}">
                <a16:creationId xmlns:a16="http://schemas.microsoft.com/office/drawing/2014/main" id="{A4D5FEDB-47E0-4141-A2F3-43138716EEFA}"/>
              </a:ext>
            </a:extLst>
          </p:cNvPr>
          <p:cNvSpPr/>
          <p:nvPr/>
        </p:nvSpPr>
        <p:spPr>
          <a:xfrm rot="5400000">
            <a:off x="8596404" y="3988157"/>
            <a:ext cx="525568" cy="137684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5" name="圓角矩形 44">
            <a:extLst>
              <a:ext uri="{FF2B5EF4-FFF2-40B4-BE49-F238E27FC236}">
                <a16:creationId xmlns:a16="http://schemas.microsoft.com/office/drawing/2014/main" id="{2E6889F1-E9C4-D741-B0A6-832DD6D2B545}"/>
              </a:ext>
            </a:extLst>
          </p:cNvPr>
          <p:cNvSpPr/>
          <p:nvPr/>
        </p:nvSpPr>
        <p:spPr>
          <a:xfrm>
            <a:off x="2257230" y="4786785"/>
            <a:ext cx="1005193" cy="36596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solidFill>
                  <a:schemeClr val="tx1"/>
                </a:solidFill>
              </a:rPr>
              <a:t>KV pair3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38" name="手繪多邊形 37">
            <a:extLst>
              <a:ext uri="{FF2B5EF4-FFF2-40B4-BE49-F238E27FC236}">
                <a16:creationId xmlns:a16="http://schemas.microsoft.com/office/drawing/2014/main" id="{BB1114B4-438E-C04D-BA04-0C488C1DA114}"/>
              </a:ext>
            </a:extLst>
          </p:cNvPr>
          <p:cNvSpPr/>
          <p:nvPr/>
        </p:nvSpPr>
        <p:spPr>
          <a:xfrm>
            <a:off x="1589763" y="2134357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BEF03261-CCAF-4244-B3D7-3909536460DA}"/>
              </a:ext>
            </a:extLst>
          </p:cNvPr>
          <p:cNvSpPr txBox="1"/>
          <p:nvPr/>
        </p:nvSpPr>
        <p:spPr>
          <a:xfrm>
            <a:off x="659897" y="2963803"/>
            <a:ext cx="2180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Thread1: </a:t>
            </a:r>
          </a:p>
          <a:p>
            <a:r>
              <a:rPr kumimoji="1" lang="en-US" altLang="zh-TW" dirty="0"/>
              <a:t>Delete KV pair 1</a:t>
            </a:r>
            <a:endParaRPr kumimoji="1" lang="zh-TW" altLang="en-US" dirty="0"/>
          </a:p>
        </p:txBody>
      </p:sp>
      <p:sp>
        <p:nvSpPr>
          <p:cNvPr id="13" name="弧形向上箭號 12">
            <a:extLst>
              <a:ext uri="{FF2B5EF4-FFF2-40B4-BE49-F238E27FC236}">
                <a16:creationId xmlns:a16="http://schemas.microsoft.com/office/drawing/2014/main" id="{88969731-2EFB-574B-B265-8412279D927D}"/>
              </a:ext>
            </a:extLst>
          </p:cNvPr>
          <p:cNvSpPr/>
          <p:nvPr/>
        </p:nvSpPr>
        <p:spPr>
          <a:xfrm>
            <a:off x="5819866" y="4636324"/>
            <a:ext cx="2772003" cy="365967"/>
          </a:xfrm>
          <a:prstGeom prst="curvedUpArrow">
            <a:avLst>
              <a:gd name="adj1" fmla="val 30406"/>
              <a:gd name="adj2" fmla="val 38929"/>
              <a:gd name="adj3" fmla="val 25000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14" name="爆炸 1 13">
            <a:extLst>
              <a:ext uri="{FF2B5EF4-FFF2-40B4-BE49-F238E27FC236}">
                <a16:creationId xmlns:a16="http://schemas.microsoft.com/office/drawing/2014/main" id="{E5D85814-2F07-924B-A5BC-DE6DA9A5A0C5}"/>
              </a:ext>
            </a:extLst>
          </p:cNvPr>
          <p:cNvSpPr/>
          <p:nvPr/>
        </p:nvSpPr>
        <p:spPr>
          <a:xfrm>
            <a:off x="9010775" y="1616522"/>
            <a:ext cx="2744184" cy="169284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Context switch to thread 2</a:t>
            </a:r>
            <a:endParaRPr kumimoji="1" lang="zh-TW" altLang="en-US" dirty="0"/>
          </a:p>
        </p:txBody>
      </p:sp>
      <p:sp>
        <p:nvSpPr>
          <p:cNvPr id="46" name="爆炸 1 45">
            <a:extLst>
              <a:ext uri="{FF2B5EF4-FFF2-40B4-BE49-F238E27FC236}">
                <a16:creationId xmlns:a16="http://schemas.microsoft.com/office/drawing/2014/main" id="{FE55C789-E3A2-E641-ADF0-8E747B2CD170}"/>
              </a:ext>
            </a:extLst>
          </p:cNvPr>
          <p:cNvSpPr/>
          <p:nvPr/>
        </p:nvSpPr>
        <p:spPr>
          <a:xfrm>
            <a:off x="9010775" y="1616522"/>
            <a:ext cx="2744184" cy="1692840"/>
          </a:xfrm>
          <a:prstGeom prst="irregularSeal1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Context switch to thread 1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58AB5CD9-48BD-F74E-852C-255A56C39F3F}"/>
              </a:ext>
            </a:extLst>
          </p:cNvPr>
          <p:cNvSpPr txBox="1"/>
          <p:nvPr/>
        </p:nvSpPr>
        <p:spPr>
          <a:xfrm>
            <a:off x="9420535" y="6352143"/>
            <a:ext cx="1123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hlinkClick r:id="rId2"/>
              </a:rPr>
              <a:t>Reference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43647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87 -0.00324 L 0.46055 -0.1713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78" y="-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6" grpId="0" animBg="1"/>
      <p:bldP spid="5" grpId="0"/>
      <p:bldP spid="5" grpId="1"/>
      <p:bldP spid="39" grpId="0" animBg="1"/>
      <p:bldP spid="39" grpId="1" animBg="1"/>
      <p:bldP spid="10" grpId="0" animBg="1"/>
      <p:bldP spid="43" grpId="0" animBg="1"/>
      <p:bldP spid="45" grpId="0" animBg="1"/>
      <p:bldP spid="13" grpId="0" animBg="1"/>
      <p:bldP spid="14" grpId="0" animBg="1"/>
      <p:bldP spid="4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83EBB-D9C7-774D-A5FF-3D7796839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Solution: Properly Handle Critical Sections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C89384-C099-1E43-81C2-25F485E97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079145" cy="4351338"/>
          </a:xfrm>
        </p:spPr>
        <p:txBody>
          <a:bodyPr>
            <a:normAutofit/>
          </a:bodyPr>
          <a:lstStyle/>
          <a:p>
            <a:r>
              <a:rPr kumimoji="1" lang="en-US" altLang="zh-TW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Critical section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code sections in the program that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 to shared resources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may result in a race condition if not properly tackled</a:t>
            </a:r>
          </a:p>
          <a:p>
            <a:pPr marL="0" indent="0">
              <a:buNone/>
            </a:pP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Programmers can’t really control the thread scheduling, but we can use some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level approaches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handle the critical sections</a:t>
            </a:r>
          </a:p>
          <a:p>
            <a:pPr lvl="1"/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mutex_lock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pthread_mutex_lock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semaphore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semaphore.h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D0EFC1F-B29C-4F43-8C1E-5053022A7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21</a:t>
            </a:fld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7134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83EBB-D9C7-774D-A5FF-3D7796839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Solution: Properly Handle Critical Sections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C89384-C099-1E43-81C2-25F485E97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684" y="1579028"/>
            <a:ext cx="11079145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Using a semaphore to implement a mutex to “lock” the critical section</a:t>
            </a: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D0EFC1F-B29C-4F43-8C1E-5053022A7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fld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F6EBF84-8F6E-E345-9082-FCA3FDD544AA}"/>
              </a:ext>
            </a:extLst>
          </p:cNvPr>
          <p:cNvSpPr txBox="1"/>
          <p:nvPr/>
        </p:nvSpPr>
        <p:spPr>
          <a:xfrm>
            <a:off x="744259" y="3479429"/>
            <a:ext cx="25983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volatile long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 = 0;</a:t>
            </a:r>
          </a:p>
          <a:p>
            <a:r>
              <a:rPr kumimoji="1" lang="en-US" altLang="zh-TW" dirty="0" err="1"/>
              <a:t>sem_t</a:t>
            </a:r>
            <a:r>
              <a:rPr kumimoji="1" lang="en-US" altLang="zh-TW" dirty="0"/>
              <a:t> mutex;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for (int </a:t>
            </a:r>
            <a:r>
              <a:rPr kumimoji="1" lang="en-US" altLang="zh-TW" dirty="0" err="1"/>
              <a:t>i</a:t>
            </a:r>
            <a:r>
              <a:rPr kumimoji="1" lang="en-US" altLang="zh-TW" dirty="0"/>
              <a:t> = 0; </a:t>
            </a:r>
            <a:r>
              <a:rPr kumimoji="1" lang="en-US" altLang="zh-TW" dirty="0" err="1"/>
              <a:t>i</a:t>
            </a:r>
            <a:r>
              <a:rPr kumimoji="1" lang="en-US" altLang="zh-TW" dirty="0"/>
              <a:t> &lt; 5; ++</a:t>
            </a:r>
            <a:r>
              <a:rPr kumimoji="1" lang="en-US" altLang="zh-TW" dirty="0" err="1"/>
              <a:t>i</a:t>
            </a:r>
            <a:r>
              <a:rPr kumimoji="1" lang="en-US" altLang="zh-TW" dirty="0"/>
              <a:t>) {</a:t>
            </a:r>
          </a:p>
          <a:p>
            <a:r>
              <a:rPr kumimoji="1" lang="en-US" altLang="zh-TW" dirty="0">
                <a:solidFill>
                  <a:schemeClr val="accent6"/>
                </a:solidFill>
              </a:rPr>
              <a:t>+  lock(mutex);</a:t>
            </a:r>
          </a:p>
          <a:p>
            <a:r>
              <a:rPr kumimoji="1" lang="en-US" altLang="zh-TW" dirty="0"/>
              <a:t>   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++;</a:t>
            </a:r>
          </a:p>
          <a:p>
            <a:r>
              <a:rPr kumimoji="1" lang="en-US" altLang="zh-TW" dirty="0">
                <a:solidFill>
                  <a:schemeClr val="accent6"/>
                </a:solidFill>
              </a:rPr>
              <a:t>+  unlock(mutex);</a:t>
            </a:r>
          </a:p>
          <a:p>
            <a:r>
              <a:rPr kumimoji="1" lang="en-US" altLang="zh-TW" dirty="0"/>
              <a:t>}</a:t>
            </a:r>
            <a:endParaRPr kumimoji="1"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9F8816F-B467-4248-8D86-C00EFE8204E3}"/>
              </a:ext>
            </a:extLst>
          </p:cNvPr>
          <p:cNvSpPr txBox="1"/>
          <p:nvPr/>
        </p:nvSpPr>
        <p:spPr>
          <a:xfrm>
            <a:off x="4984928" y="3888336"/>
            <a:ext cx="2420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 = 0, read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, get 0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AEECAA9-698A-104D-B625-9933B2AA99C8}"/>
              </a:ext>
            </a:extLst>
          </p:cNvPr>
          <p:cNvSpPr txBox="1"/>
          <p:nvPr/>
        </p:nvSpPr>
        <p:spPr>
          <a:xfrm>
            <a:off x="5372200" y="3062180"/>
            <a:ext cx="2006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Thread 1’ s context</a:t>
            </a:r>
            <a:endParaRPr kumimoji="1"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6AF7B3C-636A-3743-8AB9-B831EC3EF780}"/>
              </a:ext>
            </a:extLst>
          </p:cNvPr>
          <p:cNvSpPr txBox="1"/>
          <p:nvPr/>
        </p:nvSpPr>
        <p:spPr>
          <a:xfrm>
            <a:off x="9025302" y="3062180"/>
            <a:ext cx="2006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Thread 2’s context</a:t>
            </a:r>
            <a:endParaRPr kumimoji="1"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0616FFEB-A938-A345-86B4-3668725BC22C}"/>
              </a:ext>
            </a:extLst>
          </p:cNvPr>
          <p:cNvSpPr txBox="1"/>
          <p:nvPr/>
        </p:nvSpPr>
        <p:spPr>
          <a:xfrm>
            <a:off x="8610600" y="5478586"/>
            <a:ext cx="2420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 = 0, read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, get </a:t>
            </a:r>
            <a:r>
              <a:rPr kumimoji="1" lang="en-US" altLang="zh-TW" dirty="0">
                <a:solidFill>
                  <a:srgbClr val="FF0000"/>
                </a:solidFill>
              </a:rPr>
              <a:t>1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5F2E350-51CB-5E4A-9A39-EB8CDEFDAFC3}"/>
              </a:ext>
            </a:extLst>
          </p:cNvPr>
          <p:cNvSpPr txBox="1"/>
          <p:nvPr/>
        </p:nvSpPr>
        <p:spPr>
          <a:xfrm>
            <a:off x="8610600" y="5798189"/>
            <a:ext cx="2743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 = 0, write 1 to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 (</a:t>
            </a:r>
            <a:r>
              <a:rPr kumimoji="1" lang="en-US" altLang="zh-TW" dirty="0" err="1">
                <a:solidFill>
                  <a:srgbClr val="FF0000"/>
                </a:solidFill>
              </a:rPr>
              <a:t>cnt</a:t>
            </a:r>
            <a:r>
              <a:rPr kumimoji="1" lang="en-US" altLang="zh-TW" dirty="0">
                <a:solidFill>
                  <a:srgbClr val="FF0000"/>
                </a:solidFill>
              </a:rPr>
              <a:t> = 2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D26656C-5CB2-9D44-88CB-1588E7733B7C}"/>
              </a:ext>
            </a:extLst>
          </p:cNvPr>
          <p:cNvSpPr txBox="1"/>
          <p:nvPr/>
        </p:nvSpPr>
        <p:spPr>
          <a:xfrm>
            <a:off x="4998533" y="4491088"/>
            <a:ext cx="2774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 = 0, write 1 to </a:t>
            </a:r>
            <a:r>
              <a:rPr kumimoji="1" lang="en-US" altLang="zh-TW" dirty="0" err="1"/>
              <a:t>cnt</a:t>
            </a:r>
            <a:r>
              <a:rPr kumimoji="1" lang="en-US" altLang="zh-TW" dirty="0"/>
              <a:t> (</a:t>
            </a:r>
            <a:r>
              <a:rPr kumimoji="1" lang="en-US" altLang="zh-TW" dirty="0" err="1">
                <a:solidFill>
                  <a:srgbClr val="FF0000"/>
                </a:solidFill>
              </a:rPr>
              <a:t>cnt</a:t>
            </a:r>
            <a:r>
              <a:rPr kumimoji="1" lang="en-US" altLang="zh-TW" dirty="0">
                <a:solidFill>
                  <a:srgbClr val="FF0000"/>
                </a:solidFill>
              </a:rPr>
              <a:t> = 1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B22F128-7745-3747-A621-620F0EA1B62B}"/>
              </a:ext>
            </a:extLst>
          </p:cNvPr>
          <p:cNvSpPr txBox="1"/>
          <p:nvPr/>
        </p:nvSpPr>
        <p:spPr>
          <a:xfrm>
            <a:off x="8610600" y="6141254"/>
            <a:ext cx="202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/>
              <a:t>i</a:t>
            </a:r>
            <a:r>
              <a:rPr kumimoji="1" lang="en-US" altLang="zh-TW" dirty="0"/>
              <a:t>++</a:t>
            </a:r>
            <a:endParaRPr kumimoji="1"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856DE692-D5DF-534B-85B3-5682889FC76B}"/>
              </a:ext>
            </a:extLst>
          </p:cNvPr>
          <p:cNvSpPr txBox="1"/>
          <p:nvPr/>
        </p:nvSpPr>
        <p:spPr>
          <a:xfrm>
            <a:off x="4984928" y="5093840"/>
            <a:ext cx="202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err="1"/>
              <a:t>i</a:t>
            </a:r>
            <a:r>
              <a:rPr kumimoji="1" lang="en-US" altLang="zh-TW" dirty="0"/>
              <a:t>++</a:t>
            </a:r>
            <a:endParaRPr kumimoji="1" lang="zh-TW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87A89BA-56DB-9E48-BC97-154C2B6918D1}"/>
              </a:ext>
            </a:extLst>
          </p:cNvPr>
          <p:cNvSpPr txBox="1"/>
          <p:nvPr/>
        </p:nvSpPr>
        <p:spPr>
          <a:xfrm>
            <a:off x="4996960" y="3595251"/>
            <a:ext cx="2774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chemeClr val="accent6"/>
                </a:solidFill>
              </a:rPr>
              <a:t>Try to get the lock, success</a:t>
            </a:r>
            <a:endParaRPr kumimoji="1" lang="zh-TW" altLang="en-US" dirty="0">
              <a:solidFill>
                <a:schemeClr val="accent6"/>
              </a:solidFill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2B6A0E61-6196-C443-8B3F-A90AEF39B13E}"/>
              </a:ext>
            </a:extLst>
          </p:cNvPr>
          <p:cNvSpPr txBox="1"/>
          <p:nvPr/>
        </p:nvSpPr>
        <p:spPr>
          <a:xfrm>
            <a:off x="8610600" y="4109676"/>
            <a:ext cx="3206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chemeClr val="accent6"/>
                </a:solidFill>
              </a:rPr>
              <a:t>Try to get the lock, fail and wait</a:t>
            </a:r>
            <a:endParaRPr kumimoji="1" lang="zh-TW" altLang="en-US" dirty="0">
              <a:solidFill>
                <a:schemeClr val="accent6"/>
              </a:solidFill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12EA99D-24BB-3B42-8C9A-FF2EE094551C}"/>
              </a:ext>
            </a:extLst>
          </p:cNvPr>
          <p:cNvSpPr txBox="1"/>
          <p:nvPr/>
        </p:nvSpPr>
        <p:spPr>
          <a:xfrm>
            <a:off x="4984928" y="4795805"/>
            <a:ext cx="2020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chemeClr val="accent6"/>
                </a:solidFill>
              </a:rPr>
              <a:t>Release the lock</a:t>
            </a:r>
            <a:endParaRPr kumimoji="1" lang="zh-TW" altLang="en-US" dirty="0">
              <a:solidFill>
                <a:schemeClr val="accent6"/>
              </a:solidFill>
            </a:endParaRPr>
          </a:p>
        </p:txBody>
      </p:sp>
      <p:sp>
        <p:nvSpPr>
          <p:cNvPr id="19" name="圓角矩形 18">
            <a:extLst>
              <a:ext uri="{FF2B5EF4-FFF2-40B4-BE49-F238E27FC236}">
                <a16:creationId xmlns:a16="http://schemas.microsoft.com/office/drawing/2014/main" id="{95473D55-4C2F-5D42-B3CD-240B731C6332}"/>
              </a:ext>
            </a:extLst>
          </p:cNvPr>
          <p:cNvSpPr/>
          <p:nvPr/>
        </p:nvSpPr>
        <p:spPr>
          <a:xfrm>
            <a:off x="4799502" y="3479429"/>
            <a:ext cx="3215473" cy="26226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圓角矩形 19">
            <a:extLst>
              <a:ext uri="{FF2B5EF4-FFF2-40B4-BE49-F238E27FC236}">
                <a16:creationId xmlns:a16="http://schemas.microsoft.com/office/drawing/2014/main" id="{489F66DF-9601-A447-B8F9-5FA3F1FE7FEB}"/>
              </a:ext>
            </a:extLst>
          </p:cNvPr>
          <p:cNvSpPr/>
          <p:nvPr/>
        </p:nvSpPr>
        <p:spPr>
          <a:xfrm>
            <a:off x="8510118" y="3479429"/>
            <a:ext cx="3215473" cy="324204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向下箭號 20">
            <a:extLst>
              <a:ext uri="{FF2B5EF4-FFF2-40B4-BE49-F238E27FC236}">
                <a16:creationId xmlns:a16="http://schemas.microsoft.com/office/drawing/2014/main" id="{53E7089D-4FD4-AA48-BF6C-B07A73625E2E}"/>
              </a:ext>
            </a:extLst>
          </p:cNvPr>
          <p:cNvSpPr/>
          <p:nvPr/>
        </p:nvSpPr>
        <p:spPr>
          <a:xfrm>
            <a:off x="4368049" y="3546068"/>
            <a:ext cx="257119" cy="296451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A0D47ED8-B4AB-DA42-A5E5-22895993DC3D}"/>
              </a:ext>
            </a:extLst>
          </p:cNvPr>
          <p:cNvSpPr txBox="1"/>
          <p:nvPr/>
        </p:nvSpPr>
        <p:spPr>
          <a:xfrm>
            <a:off x="3780580" y="6035978"/>
            <a:ext cx="665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Time</a:t>
            </a:r>
            <a:endParaRPr kumimoji="1" lang="zh-TW" altLang="en-US" dirty="0"/>
          </a:p>
        </p:txBody>
      </p:sp>
      <p:sp>
        <p:nvSpPr>
          <p:cNvPr id="23" name="圓角矩形 22">
            <a:extLst>
              <a:ext uri="{FF2B5EF4-FFF2-40B4-BE49-F238E27FC236}">
                <a16:creationId xmlns:a16="http://schemas.microsoft.com/office/drawing/2014/main" id="{470B62CE-0AC0-A945-B668-664D16BBCFAA}"/>
              </a:ext>
            </a:extLst>
          </p:cNvPr>
          <p:cNvSpPr/>
          <p:nvPr/>
        </p:nvSpPr>
        <p:spPr>
          <a:xfrm>
            <a:off x="501156" y="3415875"/>
            <a:ext cx="2848817" cy="26226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1B9A0FA1-C54D-7943-A29F-0DFFF94CEF9B}"/>
              </a:ext>
            </a:extLst>
          </p:cNvPr>
          <p:cNvSpPr txBox="1"/>
          <p:nvPr/>
        </p:nvSpPr>
        <p:spPr>
          <a:xfrm>
            <a:off x="1572900" y="2976217"/>
            <a:ext cx="705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Code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68440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1F3BEF-EB08-1644-B5AA-61C7BEDD5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225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Be Careful when Manipulating Threads!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02645F-8188-4B43-8C28-6D36E2133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846" y="1443788"/>
            <a:ext cx="10515600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the problems?</a:t>
            </a:r>
          </a:p>
          <a:p>
            <a:pPr lvl="1"/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60CE511-E6A1-0144-B150-35D4DDAA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fld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07F8EF4-F91E-494C-8164-35BD12589B64}"/>
              </a:ext>
            </a:extLst>
          </p:cNvPr>
          <p:cNvSpPr txBox="1"/>
          <p:nvPr/>
        </p:nvSpPr>
        <p:spPr>
          <a:xfrm>
            <a:off x="371790" y="2940030"/>
            <a:ext cx="68722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Int main (int </a:t>
            </a:r>
            <a:r>
              <a:rPr kumimoji="1" lang="en-US" altLang="zh-TW" dirty="0" err="1"/>
              <a:t>argc</a:t>
            </a:r>
            <a:r>
              <a:rPr kumimoji="1" lang="en-US" altLang="zh-TW" dirty="0"/>
              <a:t>, char **</a:t>
            </a:r>
            <a:r>
              <a:rPr kumimoji="1" lang="en-US" altLang="zh-TW" dirty="0" err="1"/>
              <a:t>argv</a:t>
            </a:r>
            <a:r>
              <a:rPr kumimoji="1" lang="en-US" altLang="zh-TW" dirty="0"/>
              <a:t>)</a:t>
            </a:r>
          </a:p>
          <a:p>
            <a:r>
              <a:rPr kumimoji="1" lang="en-US" altLang="zh-TW" dirty="0"/>
              <a:t>{</a:t>
            </a:r>
          </a:p>
          <a:p>
            <a:r>
              <a:rPr kumimoji="1" lang="en-US" altLang="zh-TW" dirty="0"/>
              <a:t>    int </a:t>
            </a:r>
            <a:r>
              <a:rPr kumimoji="1" lang="en-US" altLang="zh-TW" dirty="0" err="1"/>
              <a:t>connfd</a:t>
            </a:r>
            <a:r>
              <a:rPr kumimoji="1" lang="en-US" altLang="zh-TW" dirty="0"/>
              <a:t>;</a:t>
            </a:r>
          </a:p>
          <a:p>
            <a:r>
              <a:rPr kumimoji="1" lang="en-US" altLang="zh-TW" dirty="0"/>
              <a:t>    …</a:t>
            </a:r>
          </a:p>
          <a:p>
            <a:r>
              <a:rPr kumimoji="1" lang="en-US" altLang="zh-TW" dirty="0"/>
              <a:t>    while (1) {</a:t>
            </a:r>
          </a:p>
          <a:p>
            <a:r>
              <a:rPr lang="en" altLang="zh-TW" dirty="0"/>
              <a:t>        /* main thread blocks on accept function to wait for connections */</a:t>
            </a:r>
          </a:p>
          <a:p>
            <a:r>
              <a:rPr lang="en" altLang="zh-TW" dirty="0"/>
              <a:t>        </a:t>
            </a:r>
            <a:r>
              <a:rPr lang="en" altLang="zh-TW" dirty="0" err="1"/>
              <a:t>connfd</a:t>
            </a:r>
            <a:r>
              <a:rPr lang="en" altLang="zh-TW" dirty="0"/>
              <a:t> = accept(</a:t>
            </a:r>
            <a:r>
              <a:rPr lang="en" altLang="zh-TW" dirty="0" err="1"/>
              <a:t>listenfd</a:t>
            </a:r>
            <a:r>
              <a:rPr lang="en" altLang="zh-TW" dirty="0"/>
              <a:t>, …); </a:t>
            </a:r>
          </a:p>
          <a:p>
            <a:r>
              <a:rPr lang="en" altLang="zh-TW" dirty="0"/>
              <a:t>        </a:t>
            </a:r>
            <a:r>
              <a:rPr lang="en" altLang="zh-TW" dirty="0" err="1"/>
              <a:t>pthread_create</a:t>
            </a:r>
            <a:r>
              <a:rPr lang="en" altLang="zh-TW" dirty="0"/>
              <a:t>(&amp;</a:t>
            </a:r>
            <a:r>
              <a:rPr lang="en" altLang="zh-TW" dirty="0" err="1"/>
              <a:t>tid</a:t>
            </a:r>
            <a:r>
              <a:rPr lang="en" altLang="zh-TW" dirty="0"/>
              <a:t>, NULL, </a:t>
            </a:r>
            <a:r>
              <a:rPr lang="en" altLang="zh-TW" dirty="0" err="1"/>
              <a:t>thread_routine</a:t>
            </a:r>
            <a:r>
              <a:rPr lang="en" altLang="zh-TW" dirty="0"/>
              <a:t>, &amp;</a:t>
            </a:r>
            <a:r>
              <a:rPr lang="en" altLang="zh-TW" dirty="0" err="1"/>
              <a:t>connfd</a:t>
            </a:r>
            <a:r>
              <a:rPr lang="en" altLang="zh-TW" dirty="0"/>
              <a:t>); </a:t>
            </a:r>
          </a:p>
          <a:p>
            <a:r>
              <a:rPr lang="en" altLang="zh-TW" dirty="0"/>
              <a:t>    }</a:t>
            </a:r>
          </a:p>
          <a:p>
            <a:r>
              <a:rPr lang="en" altLang="zh-TW" dirty="0"/>
              <a:t>}</a:t>
            </a:r>
            <a:br>
              <a:rPr lang="en" altLang="zh-TW" dirty="0"/>
            </a:br>
            <a:endParaRPr lang="en" altLang="zh-TW" dirty="0"/>
          </a:p>
          <a:p>
            <a:endParaRPr kumimoji="1"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034DBD2-96DF-5D4A-AF65-6D1817E0C310}"/>
              </a:ext>
            </a:extLst>
          </p:cNvPr>
          <p:cNvSpPr txBox="1"/>
          <p:nvPr/>
        </p:nvSpPr>
        <p:spPr>
          <a:xfrm>
            <a:off x="7525380" y="3079191"/>
            <a:ext cx="36877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void *</a:t>
            </a:r>
            <a:r>
              <a:rPr kumimoji="1" lang="en-US" altLang="zh-TW" dirty="0" err="1"/>
              <a:t>thread_routine</a:t>
            </a:r>
            <a:r>
              <a:rPr kumimoji="1" lang="en-US" altLang="zh-TW" dirty="0"/>
              <a:t> (void *</a:t>
            </a:r>
            <a:r>
              <a:rPr kumimoji="1" lang="en-US" altLang="zh-TW" dirty="0" err="1"/>
              <a:t>argv</a:t>
            </a:r>
            <a:r>
              <a:rPr kumimoji="1" lang="en-US" altLang="zh-TW" dirty="0"/>
              <a:t>)</a:t>
            </a:r>
          </a:p>
          <a:p>
            <a:r>
              <a:rPr kumimoji="1" lang="en-US" altLang="zh-TW" dirty="0"/>
              <a:t>{</a:t>
            </a:r>
          </a:p>
          <a:p>
            <a:r>
              <a:rPr kumimoji="1" lang="en-US" altLang="zh-TW" dirty="0"/>
              <a:t>    int </a:t>
            </a:r>
            <a:r>
              <a:rPr kumimoji="1" lang="en-US" altLang="zh-TW" dirty="0" err="1"/>
              <a:t>connfd</a:t>
            </a:r>
            <a:r>
              <a:rPr kumimoji="1" lang="en-US" altLang="zh-TW" dirty="0"/>
              <a:t> = *((int*)</a:t>
            </a:r>
            <a:r>
              <a:rPr kumimoji="1" lang="en-US" altLang="zh-TW" dirty="0" err="1"/>
              <a:t>argv</a:t>
            </a:r>
            <a:r>
              <a:rPr kumimoji="1" lang="en-US" altLang="zh-TW" dirty="0"/>
              <a:t>);</a:t>
            </a:r>
          </a:p>
          <a:p>
            <a:r>
              <a:rPr kumimoji="1" lang="en-US" altLang="zh-TW" dirty="0"/>
              <a:t>    …</a:t>
            </a:r>
          </a:p>
          <a:p>
            <a:r>
              <a:rPr kumimoji="1" lang="en-US" altLang="zh-TW" dirty="0"/>
              <a:t>}</a:t>
            </a:r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52CCF0-04B4-1548-AC3A-193D3A53D5EF}"/>
              </a:ext>
            </a:extLst>
          </p:cNvPr>
          <p:cNvSpPr txBox="1"/>
          <p:nvPr/>
        </p:nvSpPr>
        <p:spPr>
          <a:xfrm>
            <a:off x="8379489" y="2159037"/>
            <a:ext cx="1799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routine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2D8F0DC-C272-A44A-95DE-E061FB3E8083}"/>
              </a:ext>
            </a:extLst>
          </p:cNvPr>
          <p:cNvSpPr txBox="1"/>
          <p:nvPr/>
        </p:nvSpPr>
        <p:spPr>
          <a:xfrm>
            <a:off x="1678913" y="2163974"/>
            <a:ext cx="2542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function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482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1F3BEF-EB08-1644-B5AA-61C7BEDD5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8225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Be Careful when Manipulating Threads!</a:t>
            </a:r>
            <a:endParaRPr kumimoji="1" lang="zh-TW" altLang="en-US" dirty="0"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02645F-8188-4B43-8C28-6D36E2133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846" y="1443788"/>
            <a:ext cx="10515600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What’s the problems?</a:t>
            </a:r>
          </a:p>
          <a:p>
            <a:pPr lvl="1"/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60CE511-E6A1-0144-B150-35D4DDAA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fld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07F8EF4-F91E-494C-8164-35BD12589B64}"/>
              </a:ext>
            </a:extLst>
          </p:cNvPr>
          <p:cNvSpPr txBox="1"/>
          <p:nvPr/>
        </p:nvSpPr>
        <p:spPr>
          <a:xfrm>
            <a:off x="337260" y="2596374"/>
            <a:ext cx="690676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Int main (int </a:t>
            </a:r>
            <a:r>
              <a:rPr kumimoji="1" lang="en-US" altLang="zh-TW" dirty="0" err="1"/>
              <a:t>argc</a:t>
            </a:r>
            <a:r>
              <a:rPr kumimoji="1" lang="en-US" altLang="zh-TW" dirty="0"/>
              <a:t>, char **</a:t>
            </a:r>
            <a:r>
              <a:rPr kumimoji="1" lang="en-US" altLang="zh-TW" dirty="0" err="1"/>
              <a:t>argv</a:t>
            </a:r>
            <a:r>
              <a:rPr kumimoji="1" lang="en-US" altLang="zh-TW" dirty="0"/>
              <a:t>)</a:t>
            </a:r>
          </a:p>
          <a:p>
            <a:r>
              <a:rPr kumimoji="1" lang="en-US" altLang="zh-TW" dirty="0"/>
              <a:t>{</a:t>
            </a:r>
          </a:p>
          <a:p>
            <a:r>
              <a:rPr kumimoji="1" lang="en-US" altLang="zh-TW" dirty="0">
                <a:solidFill>
                  <a:srgbClr val="FF0000"/>
                </a:solidFill>
              </a:rPr>
              <a:t>-   int </a:t>
            </a:r>
            <a:r>
              <a:rPr kumimoji="1" lang="en-US" altLang="zh-TW" dirty="0" err="1">
                <a:solidFill>
                  <a:srgbClr val="FF0000"/>
                </a:solidFill>
              </a:rPr>
              <a:t>connfd</a:t>
            </a:r>
            <a:r>
              <a:rPr kumimoji="1" lang="en-US" altLang="zh-TW" dirty="0">
                <a:solidFill>
                  <a:srgbClr val="FF0000"/>
                </a:solidFill>
              </a:rPr>
              <a:t>;</a:t>
            </a:r>
          </a:p>
          <a:p>
            <a:r>
              <a:rPr kumimoji="1" lang="en-US" altLang="zh-TW" dirty="0">
                <a:solidFill>
                  <a:schemeClr val="accent6"/>
                </a:solidFill>
              </a:rPr>
              <a:t>+  int *</a:t>
            </a:r>
            <a:r>
              <a:rPr kumimoji="1" lang="en-US" altLang="zh-TW" dirty="0" err="1">
                <a:solidFill>
                  <a:schemeClr val="accent6"/>
                </a:solidFill>
              </a:rPr>
              <a:t>connfd</a:t>
            </a:r>
            <a:r>
              <a:rPr kumimoji="1" lang="en-US" altLang="zh-TW" dirty="0">
                <a:solidFill>
                  <a:schemeClr val="accent6"/>
                </a:solidFill>
              </a:rPr>
              <a:t>;</a:t>
            </a:r>
          </a:p>
          <a:p>
            <a:endParaRPr kumimoji="1" lang="en-US" altLang="zh-TW" dirty="0">
              <a:solidFill>
                <a:srgbClr val="FF0000"/>
              </a:solidFill>
            </a:endParaRPr>
          </a:p>
          <a:p>
            <a:r>
              <a:rPr kumimoji="1" lang="en-US" altLang="zh-TW" dirty="0"/>
              <a:t>    …</a:t>
            </a:r>
          </a:p>
          <a:p>
            <a:r>
              <a:rPr kumimoji="1" lang="en-US" altLang="zh-TW" dirty="0"/>
              <a:t>    while (1) {</a:t>
            </a:r>
          </a:p>
          <a:p>
            <a:r>
              <a:rPr lang="en" altLang="zh-TW" dirty="0"/>
              <a:t>        /* main thread blocks on accept function to wait for connections */</a:t>
            </a:r>
          </a:p>
          <a:p>
            <a:r>
              <a:rPr lang="en" altLang="zh-TW" dirty="0">
                <a:solidFill>
                  <a:schemeClr val="accent6"/>
                </a:solidFill>
              </a:rPr>
              <a:t>+      </a:t>
            </a:r>
            <a:r>
              <a:rPr lang="en" altLang="zh-TW" dirty="0" err="1">
                <a:solidFill>
                  <a:schemeClr val="accent6"/>
                </a:solidFill>
              </a:rPr>
              <a:t>connfd</a:t>
            </a:r>
            <a:r>
              <a:rPr lang="en" altLang="zh-TW" dirty="0">
                <a:solidFill>
                  <a:schemeClr val="accent6"/>
                </a:solidFill>
              </a:rPr>
              <a:t> = malloc(</a:t>
            </a:r>
            <a:r>
              <a:rPr lang="en" altLang="zh-TW" dirty="0" err="1">
                <a:solidFill>
                  <a:schemeClr val="accent6"/>
                </a:solidFill>
              </a:rPr>
              <a:t>sizeof</a:t>
            </a:r>
            <a:r>
              <a:rPr lang="en" altLang="zh-TW" dirty="0">
                <a:solidFill>
                  <a:schemeClr val="accent6"/>
                </a:solidFill>
              </a:rPr>
              <a:t>(int));</a:t>
            </a:r>
          </a:p>
          <a:p>
            <a:r>
              <a:rPr lang="en" altLang="zh-TW" dirty="0">
                <a:solidFill>
                  <a:schemeClr val="accent6"/>
                </a:solidFill>
              </a:rPr>
              <a:t>+      *</a:t>
            </a:r>
            <a:r>
              <a:rPr lang="en" altLang="zh-TW" dirty="0" err="1">
                <a:solidFill>
                  <a:schemeClr val="accent6"/>
                </a:solidFill>
              </a:rPr>
              <a:t>connfd</a:t>
            </a:r>
            <a:r>
              <a:rPr lang="en" altLang="zh-TW" dirty="0">
                <a:solidFill>
                  <a:schemeClr val="accent6"/>
                </a:solidFill>
              </a:rPr>
              <a:t> = accept(</a:t>
            </a:r>
            <a:r>
              <a:rPr lang="en" altLang="zh-TW" dirty="0" err="1">
                <a:solidFill>
                  <a:schemeClr val="accent6"/>
                </a:solidFill>
              </a:rPr>
              <a:t>listenfd</a:t>
            </a:r>
            <a:r>
              <a:rPr lang="en" altLang="zh-TW" dirty="0">
                <a:solidFill>
                  <a:schemeClr val="accent6"/>
                </a:solidFill>
              </a:rPr>
              <a:t>, …);</a:t>
            </a:r>
            <a:r>
              <a:rPr lang="en" altLang="zh-TW" dirty="0">
                <a:solidFill>
                  <a:srgbClr val="FF0000"/>
                </a:solidFill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" altLang="zh-TW" dirty="0">
                <a:solidFill>
                  <a:srgbClr val="FF0000"/>
                </a:solidFill>
              </a:rPr>
              <a:t>   </a:t>
            </a:r>
            <a:r>
              <a:rPr lang="en" altLang="zh-TW" dirty="0" err="1">
                <a:solidFill>
                  <a:srgbClr val="FF0000"/>
                </a:solidFill>
              </a:rPr>
              <a:t>pthread_create</a:t>
            </a:r>
            <a:r>
              <a:rPr lang="en" altLang="zh-TW" dirty="0">
                <a:solidFill>
                  <a:srgbClr val="FF0000"/>
                </a:solidFill>
              </a:rPr>
              <a:t>(&amp;</a:t>
            </a:r>
            <a:r>
              <a:rPr lang="en" altLang="zh-TW" dirty="0" err="1">
                <a:solidFill>
                  <a:srgbClr val="FF0000"/>
                </a:solidFill>
              </a:rPr>
              <a:t>tid</a:t>
            </a:r>
            <a:r>
              <a:rPr lang="en" altLang="zh-TW" dirty="0">
                <a:solidFill>
                  <a:srgbClr val="FF0000"/>
                </a:solidFill>
              </a:rPr>
              <a:t>, NULL, </a:t>
            </a:r>
            <a:r>
              <a:rPr lang="en" altLang="zh-TW" dirty="0" err="1">
                <a:solidFill>
                  <a:srgbClr val="FF0000"/>
                </a:solidFill>
              </a:rPr>
              <a:t>thread_routine</a:t>
            </a:r>
            <a:r>
              <a:rPr lang="en" altLang="zh-TW" dirty="0">
                <a:solidFill>
                  <a:srgbClr val="FF0000"/>
                </a:solidFill>
              </a:rPr>
              <a:t>, &amp;</a:t>
            </a:r>
            <a:r>
              <a:rPr lang="en" altLang="zh-TW" dirty="0" err="1">
                <a:solidFill>
                  <a:srgbClr val="FF0000"/>
                </a:solidFill>
              </a:rPr>
              <a:t>connfd</a:t>
            </a:r>
            <a:r>
              <a:rPr lang="en" altLang="zh-TW" dirty="0">
                <a:solidFill>
                  <a:srgbClr val="FF0000"/>
                </a:solidFill>
              </a:rPr>
              <a:t>);</a:t>
            </a:r>
          </a:p>
          <a:p>
            <a:r>
              <a:rPr lang="en" altLang="zh-TW" dirty="0">
                <a:solidFill>
                  <a:schemeClr val="accent6"/>
                </a:solidFill>
              </a:rPr>
              <a:t>+      </a:t>
            </a:r>
            <a:r>
              <a:rPr lang="en" altLang="zh-TW" dirty="0" err="1">
                <a:solidFill>
                  <a:schemeClr val="accent6"/>
                </a:solidFill>
              </a:rPr>
              <a:t>pthread_create</a:t>
            </a:r>
            <a:r>
              <a:rPr lang="en" altLang="zh-TW" dirty="0">
                <a:solidFill>
                  <a:schemeClr val="accent6"/>
                </a:solidFill>
              </a:rPr>
              <a:t>(&amp;</a:t>
            </a:r>
            <a:r>
              <a:rPr lang="en" altLang="zh-TW" dirty="0" err="1">
                <a:solidFill>
                  <a:schemeClr val="accent6"/>
                </a:solidFill>
              </a:rPr>
              <a:t>tid</a:t>
            </a:r>
            <a:r>
              <a:rPr lang="en" altLang="zh-TW" dirty="0">
                <a:solidFill>
                  <a:schemeClr val="accent6"/>
                </a:solidFill>
              </a:rPr>
              <a:t>, NULL, </a:t>
            </a:r>
            <a:r>
              <a:rPr lang="en" altLang="zh-TW" dirty="0" err="1">
                <a:solidFill>
                  <a:schemeClr val="accent6"/>
                </a:solidFill>
              </a:rPr>
              <a:t>thread_routine</a:t>
            </a:r>
            <a:r>
              <a:rPr lang="en" altLang="zh-TW" dirty="0">
                <a:solidFill>
                  <a:schemeClr val="accent6"/>
                </a:solidFill>
              </a:rPr>
              <a:t>, </a:t>
            </a:r>
            <a:r>
              <a:rPr lang="en" altLang="zh-TW" dirty="0" err="1">
                <a:solidFill>
                  <a:schemeClr val="accent6"/>
                </a:solidFill>
              </a:rPr>
              <a:t>connfd</a:t>
            </a:r>
            <a:r>
              <a:rPr lang="en" altLang="zh-TW" dirty="0">
                <a:solidFill>
                  <a:schemeClr val="accent6"/>
                </a:solidFill>
              </a:rPr>
              <a:t>);</a:t>
            </a:r>
          </a:p>
          <a:p>
            <a:r>
              <a:rPr lang="en" altLang="zh-TW" dirty="0"/>
              <a:t>    }</a:t>
            </a:r>
          </a:p>
          <a:p>
            <a:r>
              <a:rPr lang="en" altLang="zh-TW" dirty="0"/>
              <a:t>}</a:t>
            </a:r>
            <a:br>
              <a:rPr lang="en" altLang="zh-TW" dirty="0"/>
            </a:br>
            <a:endParaRPr lang="en" altLang="zh-TW" dirty="0"/>
          </a:p>
          <a:p>
            <a:endParaRPr kumimoji="1"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034DBD2-96DF-5D4A-AF65-6D1817E0C310}"/>
              </a:ext>
            </a:extLst>
          </p:cNvPr>
          <p:cNvSpPr txBox="1"/>
          <p:nvPr/>
        </p:nvSpPr>
        <p:spPr>
          <a:xfrm>
            <a:off x="7525380" y="3079191"/>
            <a:ext cx="36877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void *</a:t>
            </a:r>
            <a:r>
              <a:rPr kumimoji="1" lang="en-US" altLang="zh-TW" dirty="0" err="1"/>
              <a:t>thread_routine</a:t>
            </a:r>
            <a:r>
              <a:rPr kumimoji="1" lang="en-US" altLang="zh-TW" dirty="0"/>
              <a:t> (void *</a:t>
            </a:r>
            <a:r>
              <a:rPr kumimoji="1" lang="en-US" altLang="zh-TW" dirty="0" err="1"/>
              <a:t>argv</a:t>
            </a:r>
            <a:r>
              <a:rPr kumimoji="1" lang="en-US" altLang="zh-TW" dirty="0"/>
              <a:t>)</a:t>
            </a:r>
          </a:p>
          <a:p>
            <a:r>
              <a:rPr kumimoji="1" lang="en-US" altLang="zh-TW" dirty="0"/>
              <a:t>{</a:t>
            </a:r>
          </a:p>
          <a:p>
            <a:r>
              <a:rPr kumimoji="1" lang="en-US" altLang="zh-TW" dirty="0"/>
              <a:t>    int </a:t>
            </a:r>
            <a:r>
              <a:rPr kumimoji="1" lang="en-US" altLang="zh-TW" dirty="0" err="1"/>
              <a:t>connfd</a:t>
            </a:r>
            <a:r>
              <a:rPr kumimoji="1" lang="en-US" altLang="zh-TW" dirty="0"/>
              <a:t> = *((int*)</a:t>
            </a:r>
            <a:r>
              <a:rPr kumimoji="1" lang="en-US" altLang="zh-TW" dirty="0" err="1"/>
              <a:t>argv</a:t>
            </a:r>
            <a:r>
              <a:rPr kumimoji="1" lang="en-US" altLang="zh-TW" dirty="0"/>
              <a:t>);</a:t>
            </a:r>
          </a:p>
          <a:p>
            <a:r>
              <a:rPr kumimoji="1" lang="en-US" altLang="zh-TW" dirty="0">
                <a:solidFill>
                  <a:schemeClr val="accent6"/>
                </a:solidFill>
              </a:rPr>
              <a:t>+  </a:t>
            </a:r>
            <a:r>
              <a:rPr kumimoji="1" lang="en-US" altLang="zh-TW" dirty="0" err="1">
                <a:solidFill>
                  <a:schemeClr val="accent6"/>
                </a:solidFill>
              </a:rPr>
              <a:t>pthread_detach</a:t>
            </a:r>
            <a:r>
              <a:rPr kumimoji="1" lang="en-US" altLang="zh-TW" dirty="0">
                <a:solidFill>
                  <a:schemeClr val="accent6"/>
                </a:solidFill>
              </a:rPr>
              <a:t>(</a:t>
            </a:r>
            <a:r>
              <a:rPr kumimoji="1" lang="en-US" altLang="zh-TW" dirty="0" err="1">
                <a:solidFill>
                  <a:schemeClr val="accent6"/>
                </a:solidFill>
              </a:rPr>
              <a:t>pthread_self</a:t>
            </a:r>
            <a:r>
              <a:rPr kumimoji="1" lang="en-US" altLang="zh-TW" dirty="0">
                <a:solidFill>
                  <a:schemeClr val="accent6"/>
                </a:solidFill>
              </a:rPr>
              <a:t>());</a:t>
            </a:r>
          </a:p>
          <a:p>
            <a:r>
              <a:rPr kumimoji="1" lang="en-US" altLang="zh-TW" dirty="0"/>
              <a:t>    …</a:t>
            </a:r>
          </a:p>
          <a:p>
            <a:r>
              <a:rPr kumimoji="1" lang="en-US" altLang="zh-TW" dirty="0"/>
              <a:t>}</a:t>
            </a:r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52CCF0-04B4-1548-AC3A-193D3A53D5EF}"/>
              </a:ext>
            </a:extLst>
          </p:cNvPr>
          <p:cNvSpPr txBox="1"/>
          <p:nvPr/>
        </p:nvSpPr>
        <p:spPr>
          <a:xfrm>
            <a:off x="8379489" y="2159037"/>
            <a:ext cx="1799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routine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2D8F0DC-C272-A44A-95DE-E061FB3E8083}"/>
              </a:ext>
            </a:extLst>
          </p:cNvPr>
          <p:cNvSpPr txBox="1"/>
          <p:nvPr/>
        </p:nvSpPr>
        <p:spPr>
          <a:xfrm>
            <a:off x="1678913" y="2163974"/>
            <a:ext cx="2542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function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415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183EBB-D9C7-774D-A5FF-3D779683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20675"/>
            <a:ext cx="11159531" cy="1325563"/>
          </a:xfrm>
        </p:spPr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Thread Safety vs. Reentrancy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C89384-C099-1E43-81C2-25F485E97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551" y="1576675"/>
            <a:ext cx="10893359" cy="4466612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are properties of </a:t>
            </a:r>
            <a:r>
              <a:rPr kumimoji="1" lang="en-US" altLang="zh-TW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safety functions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 that always produce correct results under a multithreaded environment</a:t>
            </a: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Reentrancy functions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 that don’t keep “states” across multiple invocations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functions in C libraries have two versions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 version</a:t>
            </a:r>
          </a:p>
          <a:p>
            <a:pPr lvl="3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strtok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Reentrance version: the ones with “_r” suffix</a:t>
            </a:r>
          </a:p>
          <a:p>
            <a:pPr lvl="3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strtok_r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3" indent="0">
              <a:buNone/>
            </a:pP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D0EFC1F-B29C-4F43-8C1E-5053022A7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fld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66594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E7DA42-1339-0F49-AC2A-FD24CE8BE2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492" y="4935255"/>
            <a:ext cx="7357221" cy="1219548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Common Multithreading Programming Models</a:t>
            </a:r>
            <a:endParaRPr kumimoji="1" lang="zh-TW" altLang="en-US" sz="2200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D2A85C-D71E-9948-A7ED-8C75B2FFC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0BE0-2159-4CA5-9043-511BCF223D5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683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圓角矩形 20">
            <a:extLst>
              <a:ext uri="{FF2B5EF4-FFF2-40B4-BE49-F238E27FC236}">
                <a16:creationId xmlns:a16="http://schemas.microsoft.com/office/drawing/2014/main" id="{5DA3F8F1-1B58-A943-8A22-6D9F3D5DD278}"/>
              </a:ext>
            </a:extLst>
          </p:cNvPr>
          <p:cNvSpPr/>
          <p:nvPr/>
        </p:nvSpPr>
        <p:spPr>
          <a:xfrm>
            <a:off x="5086359" y="2739925"/>
            <a:ext cx="6267441" cy="359420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0" name="圓角矩形 19">
            <a:extLst>
              <a:ext uri="{FF2B5EF4-FFF2-40B4-BE49-F238E27FC236}">
                <a16:creationId xmlns:a16="http://schemas.microsoft.com/office/drawing/2014/main" id="{C83A0376-34DD-0844-9CD1-021F8463C49F}"/>
              </a:ext>
            </a:extLst>
          </p:cNvPr>
          <p:cNvSpPr/>
          <p:nvPr/>
        </p:nvSpPr>
        <p:spPr>
          <a:xfrm>
            <a:off x="1796750" y="4535398"/>
            <a:ext cx="1778558" cy="99069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圓角矩形 18">
            <a:extLst>
              <a:ext uri="{FF2B5EF4-FFF2-40B4-BE49-F238E27FC236}">
                <a16:creationId xmlns:a16="http://schemas.microsoft.com/office/drawing/2014/main" id="{1CE9F6CD-B9B6-9E47-A07A-5AB835FEE318}"/>
              </a:ext>
            </a:extLst>
          </p:cNvPr>
          <p:cNvSpPr/>
          <p:nvPr/>
        </p:nvSpPr>
        <p:spPr>
          <a:xfrm>
            <a:off x="1796750" y="3110896"/>
            <a:ext cx="1778558" cy="99069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9D1EEF2-517D-6B42-926B-9218DAA48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40228"/>
            <a:ext cx="10376339" cy="1325563"/>
          </a:xfrm>
        </p:spPr>
        <p:txBody>
          <a:bodyPr>
            <a:normAutofit/>
          </a:bodyPr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Multithreading Design Pattern Example (1): </a:t>
            </a:r>
            <a:b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</a:br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Thread-per-Message Model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8B03F4-A3F3-F245-9E36-2A3DED075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1104"/>
            <a:ext cx="10515600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server program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new thread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each request and delete the thread while the request is done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手繪多邊形 3">
            <a:extLst>
              <a:ext uri="{FF2B5EF4-FFF2-40B4-BE49-F238E27FC236}">
                <a16:creationId xmlns:a16="http://schemas.microsoft.com/office/drawing/2014/main" id="{D0D0130D-2398-9D41-A3CD-FCEF9FA95791}"/>
              </a:ext>
            </a:extLst>
          </p:cNvPr>
          <p:cNvSpPr/>
          <p:nvPr/>
        </p:nvSpPr>
        <p:spPr>
          <a:xfrm>
            <a:off x="6169705" y="4394010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37B0724-6D04-3F4F-BAC7-687C90D65576}"/>
              </a:ext>
            </a:extLst>
          </p:cNvPr>
          <p:cNvSpPr txBox="1"/>
          <p:nvPr/>
        </p:nvSpPr>
        <p:spPr>
          <a:xfrm>
            <a:off x="4523878" y="5020405"/>
            <a:ext cx="3512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program main thread</a:t>
            </a: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(responsible for accepting requests)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手繪多邊形 6">
            <a:extLst>
              <a:ext uri="{FF2B5EF4-FFF2-40B4-BE49-F238E27FC236}">
                <a16:creationId xmlns:a16="http://schemas.microsoft.com/office/drawing/2014/main" id="{8C206709-770F-924C-8E59-993C3B1A6B42}"/>
              </a:ext>
            </a:extLst>
          </p:cNvPr>
          <p:cNvSpPr/>
          <p:nvPr/>
        </p:nvSpPr>
        <p:spPr>
          <a:xfrm>
            <a:off x="10203704" y="3279693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圖形 10" descr="信封">
            <a:extLst>
              <a:ext uri="{FF2B5EF4-FFF2-40B4-BE49-F238E27FC236}">
                <a16:creationId xmlns:a16="http://schemas.microsoft.com/office/drawing/2014/main" id="{C12EF2C1-7955-3641-A38E-E68C9EFC8D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3385" y="3233559"/>
            <a:ext cx="665289" cy="665289"/>
          </a:xfrm>
          <a:prstGeom prst="rect">
            <a:avLst/>
          </a:prstGeom>
        </p:spPr>
      </p:pic>
      <p:sp>
        <p:nvSpPr>
          <p:cNvPr id="14" name="手繪多邊形 13">
            <a:extLst>
              <a:ext uri="{FF2B5EF4-FFF2-40B4-BE49-F238E27FC236}">
                <a16:creationId xmlns:a16="http://schemas.microsoft.com/office/drawing/2014/main" id="{2C31B31F-F098-8D49-AD1C-F46EAAB15B80}"/>
              </a:ext>
            </a:extLst>
          </p:cNvPr>
          <p:cNvSpPr/>
          <p:nvPr/>
        </p:nvSpPr>
        <p:spPr>
          <a:xfrm>
            <a:off x="10203704" y="5071937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圖形 14" descr="信封">
            <a:extLst>
              <a:ext uri="{FF2B5EF4-FFF2-40B4-BE49-F238E27FC236}">
                <a16:creationId xmlns:a16="http://schemas.microsoft.com/office/drawing/2014/main" id="{23C08037-7621-1C4C-9546-5AEE5E3A46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3385" y="4654351"/>
            <a:ext cx="665289" cy="665289"/>
          </a:xfrm>
          <a:prstGeom prst="rect">
            <a:avLst/>
          </a:prstGeom>
        </p:spPr>
      </p:pic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9965582A-B02A-8C4B-9519-82D5BD4BFC56}"/>
              </a:ext>
            </a:extLst>
          </p:cNvPr>
          <p:cNvCxnSpPr>
            <a:cxnSpLocks/>
          </p:cNvCxnSpPr>
          <p:nvPr/>
        </p:nvCxnSpPr>
        <p:spPr>
          <a:xfrm>
            <a:off x="4330833" y="2681644"/>
            <a:ext cx="0" cy="39486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1A404FC-1D02-6E45-AA1C-C50F24EE8846}"/>
              </a:ext>
            </a:extLst>
          </p:cNvPr>
          <p:cNvSpPr txBox="1"/>
          <p:nvPr/>
        </p:nvSpPr>
        <p:spPr>
          <a:xfrm>
            <a:off x="929660" y="5837776"/>
            <a:ext cx="3512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programs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投影片編號版面配置區 23">
            <a:extLst>
              <a:ext uri="{FF2B5EF4-FFF2-40B4-BE49-F238E27FC236}">
                <a16:creationId xmlns:a16="http://schemas.microsoft.com/office/drawing/2014/main" id="{A629AE03-1315-5E4A-8440-E644D2082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/>
              <a:t>27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1515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138 -0.00139 L 0.28529 0.0689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95" y="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602 0.07801 L 0.56875 -0.0483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630" y="-6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29024 -0.1381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05" y="-6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529 -0.13819 L 0.57344 -0.01064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01" y="63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D1EEF2-517D-6B42-926B-9218DAA48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6545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Multithreading Design Pattern Example (2): </a:t>
            </a:r>
            <a:b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</a:br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Worker Thread Model (Thread Pool)</a:t>
            </a:r>
            <a:endParaRPr kumimoji="1" lang="zh-TW" altLang="en-US" b="1" dirty="0"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8B03F4-A3F3-F245-9E36-2A3DED075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48033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Thread-Per-Message model may bring 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thread </a:t>
            </a:r>
            <a:r>
              <a:rPr kumimoji="1" lang="en-US" altLang="zh-TW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creation/destruction cost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thread pool model, we create a pool of threads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advance</a:t>
            </a:r>
            <a:endParaRPr kumimoji="1"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7DA189F-7094-5143-8859-FFE53B2ACCA5}"/>
              </a:ext>
            </a:extLst>
          </p:cNvPr>
          <p:cNvSpPr/>
          <p:nvPr/>
        </p:nvSpPr>
        <p:spPr>
          <a:xfrm>
            <a:off x="4056320" y="462567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圓角矩形 5">
            <a:extLst>
              <a:ext uri="{FF2B5EF4-FFF2-40B4-BE49-F238E27FC236}">
                <a16:creationId xmlns:a16="http://schemas.microsoft.com/office/drawing/2014/main" id="{594D8B2C-1DE1-E144-B5CA-6CF4CE6A34C7}"/>
              </a:ext>
            </a:extLst>
          </p:cNvPr>
          <p:cNvSpPr/>
          <p:nvPr/>
        </p:nvSpPr>
        <p:spPr>
          <a:xfrm>
            <a:off x="7509012" y="3654630"/>
            <a:ext cx="3738520" cy="1942088"/>
          </a:xfrm>
          <a:prstGeom prst="round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手繪多邊形 19">
            <a:extLst>
              <a:ext uri="{FF2B5EF4-FFF2-40B4-BE49-F238E27FC236}">
                <a16:creationId xmlns:a16="http://schemas.microsoft.com/office/drawing/2014/main" id="{CDB696A5-F7C6-F34D-8EE1-B132CDC3E63D}"/>
              </a:ext>
            </a:extLst>
          </p:cNvPr>
          <p:cNvSpPr/>
          <p:nvPr/>
        </p:nvSpPr>
        <p:spPr>
          <a:xfrm>
            <a:off x="7928993" y="4259574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手繪多邊形 20">
            <a:extLst>
              <a:ext uri="{FF2B5EF4-FFF2-40B4-BE49-F238E27FC236}">
                <a16:creationId xmlns:a16="http://schemas.microsoft.com/office/drawing/2014/main" id="{B2F9BB34-0216-854D-8A20-6B1E137D28D8}"/>
              </a:ext>
            </a:extLst>
          </p:cNvPr>
          <p:cNvSpPr/>
          <p:nvPr/>
        </p:nvSpPr>
        <p:spPr>
          <a:xfrm>
            <a:off x="8618453" y="4259574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手繪多邊形 21">
            <a:extLst>
              <a:ext uri="{FF2B5EF4-FFF2-40B4-BE49-F238E27FC236}">
                <a16:creationId xmlns:a16="http://schemas.microsoft.com/office/drawing/2014/main" id="{DCC0756D-3604-C94A-BA93-DD43002D77C4}"/>
              </a:ext>
            </a:extLst>
          </p:cNvPr>
          <p:cNvSpPr/>
          <p:nvPr/>
        </p:nvSpPr>
        <p:spPr>
          <a:xfrm>
            <a:off x="9307913" y="4259574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手繪多邊形 22">
            <a:extLst>
              <a:ext uri="{FF2B5EF4-FFF2-40B4-BE49-F238E27FC236}">
                <a16:creationId xmlns:a16="http://schemas.microsoft.com/office/drawing/2014/main" id="{83FC3D95-DF48-C746-8EF1-FD82F860C6E0}"/>
              </a:ext>
            </a:extLst>
          </p:cNvPr>
          <p:cNvSpPr/>
          <p:nvPr/>
        </p:nvSpPr>
        <p:spPr>
          <a:xfrm>
            <a:off x="10673867" y="4259573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6565F905-A59E-8249-9D3D-329D6C65F8DF}"/>
              </a:ext>
            </a:extLst>
          </p:cNvPr>
          <p:cNvSpPr txBox="1"/>
          <p:nvPr/>
        </p:nvSpPr>
        <p:spPr>
          <a:xfrm>
            <a:off x="9932069" y="4381381"/>
            <a:ext cx="351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…</a:t>
            </a:r>
            <a:endParaRPr kumimoji="1" lang="zh-TW" altLang="en-US" dirty="0"/>
          </a:p>
        </p:txBody>
      </p:sp>
      <p:sp>
        <p:nvSpPr>
          <p:cNvPr id="25" name="手繪多邊形 24">
            <a:extLst>
              <a:ext uri="{FF2B5EF4-FFF2-40B4-BE49-F238E27FC236}">
                <a16:creationId xmlns:a16="http://schemas.microsoft.com/office/drawing/2014/main" id="{BAD88C96-44B2-BD4C-86E3-EA94B5B6DDA8}"/>
              </a:ext>
            </a:extLst>
          </p:cNvPr>
          <p:cNvSpPr/>
          <p:nvPr/>
        </p:nvSpPr>
        <p:spPr>
          <a:xfrm>
            <a:off x="1695747" y="4429719"/>
            <a:ext cx="221084" cy="612949"/>
          </a:xfrm>
          <a:custGeom>
            <a:avLst/>
            <a:gdLst>
              <a:gd name="connsiteX0" fmla="*/ 170832 w 221084"/>
              <a:gd name="connsiteY0" fmla="*/ 0 h 612949"/>
              <a:gd name="connsiteX1" fmla="*/ 10059 w 221084"/>
              <a:gd name="connsiteY1" fmla="*/ 140677 h 612949"/>
              <a:gd name="connsiteX2" fmla="*/ 221074 w 221084"/>
              <a:gd name="connsiteY2" fmla="*/ 160774 h 612949"/>
              <a:gd name="connsiteX3" fmla="*/ 10 w 221084"/>
              <a:gd name="connsiteY3" fmla="*/ 401934 h 612949"/>
              <a:gd name="connsiteX4" fmla="*/ 211026 w 221084"/>
              <a:gd name="connsiteY4" fmla="*/ 391886 h 612949"/>
              <a:gd name="connsiteX5" fmla="*/ 50252 w 221084"/>
              <a:gd name="connsiteY5" fmla="*/ 612949 h 61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1084" h="612949">
                <a:moveTo>
                  <a:pt x="170832" y="0"/>
                </a:moveTo>
                <a:cubicBezTo>
                  <a:pt x="86258" y="56940"/>
                  <a:pt x="1685" y="113881"/>
                  <a:pt x="10059" y="140677"/>
                </a:cubicBezTo>
                <a:cubicBezTo>
                  <a:pt x="18433" y="167473"/>
                  <a:pt x="222749" y="117231"/>
                  <a:pt x="221074" y="160774"/>
                </a:cubicBezTo>
                <a:cubicBezTo>
                  <a:pt x="219399" y="204317"/>
                  <a:pt x="1685" y="363415"/>
                  <a:pt x="10" y="401934"/>
                </a:cubicBezTo>
                <a:cubicBezTo>
                  <a:pt x="-1665" y="440453"/>
                  <a:pt x="202652" y="356717"/>
                  <a:pt x="211026" y="391886"/>
                </a:cubicBezTo>
                <a:cubicBezTo>
                  <a:pt x="219400" y="427055"/>
                  <a:pt x="82072" y="589503"/>
                  <a:pt x="50252" y="612949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24746770-744D-D44D-983F-3CDB3F70FB07}"/>
              </a:ext>
            </a:extLst>
          </p:cNvPr>
          <p:cNvSpPr txBox="1"/>
          <p:nvPr/>
        </p:nvSpPr>
        <p:spPr>
          <a:xfrm>
            <a:off x="8557394" y="5744718"/>
            <a:ext cx="1641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Worker threads</a:t>
            </a: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(Thread pool)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35661A44-EF7D-9546-B956-D0A61966A6D0}"/>
              </a:ext>
            </a:extLst>
          </p:cNvPr>
          <p:cNvSpPr txBox="1"/>
          <p:nvPr/>
        </p:nvSpPr>
        <p:spPr>
          <a:xfrm>
            <a:off x="4406152" y="5235701"/>
            <a:ext cx="1380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queue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7A7105E-AF5E-8D44-97AB-7CDF96E8C183}"/>
              </a:ext>
            </a:extLst>
          </p:cNvPr>
          <p:cNvSpPr/>
          <p:nvPr/>
        </p:nvSpPr>
        <p:spPr>
          <a:xfrm>
            <a:off x="4596111" y="462567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DC423FE-DD0A-5D4B-A7BC-5FC1941D65E7}"/>
              </a:ext>
            </a:extLst>
          </p:cNvPr>
          <p:cNvSpPr/>
          <p:nvPr/>
        </p:nvSpPr>
        <p:spPr>
          <a:xfrm>
            <a:off x="5135902" y="462567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2135D648-AA4A-A243-B455-7FF9EFD2B67C}"/>
              </a:ext>
            </a:extLst>
          </p:cNvPr>
          <p:cNvSpPr txBox="1"/>
          <p:nvPr/>
        </p:nvSpPr>
        <p:spPr>
          <a:xfrm>
            <a:off x="5234115" y="465877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…</a:t>
            </a:r>
            <a:endParaRPr kumimoji="1" lang="zh-TW" altLang="en-US" dirty="0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671EDE2E-9250-A24D-8B28-7C4131FA279A}"/>
              </a:ext>
            </a:extLst>
          </p:cNvPr>
          <p:cNvSpPr/>
          <p:nvPr/>
        </p:nvSpPr>
        <p:spPr>
          <a:xfrm>
            <a:off x="5675692" y="4625674"/>
            <a:ext cx="539791" cy="4369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投影片編號版面配置區 34">
            <a:extLst>
              <a:ext uri="{FF2B5EF4-FFF2-40B4-BE49-F238E27FC236}">
                <a16:creationId xmlns:a16="http://schemas.microsoft.com/office/drawing/2014/main" id="{6FFE85FB-9DA9-7C40-9427-D1C56D4F1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/>
              <a:t>28</a:t>
            </a:fld>
            <a:endParaRPr kumimoji="1"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0A293CDA-F41B-524C-99E8-36E7F1C51384}"/>
              </a:ext>
            </a:extLst>
          </p:cNvPr>
          <p:cNvSpPr txBox="1"/>
          <p:nvPr/>
        </p:nvSpPr>
        <p:spPr>
          <a:xfrm>
            <a:off x="49920" y="5159625"/>
            <a:ext cx="3512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program main thread</a:t>
            </a: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(responsible for accepting requests)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7" name="圖形 26" descr="信封">
            <a:extLst>
              <a:ext uri="{FF2B5EF4-FFF2-40B4-BE49-F238E27FC236}">
                <a16:creationId xmlns:a16="http://schemas.microsoft.com/office/drawing/2014/main" id="{00099FB6-BBC7-7844-B970-5545466DC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31874" y="4391025"/>
            <a:ext cx="665289" cy="665289"/>
          </a:xfrm>
          <a:prstGeom prst="rect">
            <a:avLst/>
          </a:prstGeom>
        </p:spPr>
      </p:pic>
      <p:pic>
        <p:nvPicPr>
          <p:cNvPr id="29" name="圖形 28" descr="信封">
            <a:extLst>
              <a:ext uri="{FF2B5EF4-FFF2-40B4-BE49-F238E27FC236}">
                <a16:creationId xmlns:a16="http://schemas.microsoft.com/office/drawing/2014/main" id="{EAD725E3-61C9-A843-8818-9A6BE338C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20360" y="4390653"/>
            <a:ext cx="665289" cy="66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652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E7DA42-1339-0F49-AC2A-FD24CE8BE2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26301" y="4659682"/>
            <a:ext cx="10727499" cy="1219548"/>
          </a:xfrm>
        </p:spPr>
        <p:txBody>
          <a:bodyPr>
            <a:normAutofit/>
          </a:bodyPr>
          <a:lstStyle/>
          <a:p>
            <a:r>
              <a:rPr kumimoji="1" lang="en-US" altLang="zh-TW" dirty="0"/>
              <a:t>Requirements </a:t>
            </a:r>
            <a:r>
              <a:rPr kumimoji="1" lang="en-US" altLang="zh-TW" dirty="0">
                <a:solidFill>
                  <a:srgbClr val="FF0000"/>
                </a:solidFill>
              </a:rPr>
              <a:t>(Important!)</a:t>
            </a:r>
            <a:br>
              <a:rPr kumimoji="1" lang="en-US" altLang="zh-TW" dirty="0"/>
            </a:br>
            <a:r>
              <a:rPr kumimoji="1" lang="en-US" altLang="zh-TW" sz="2200" dirty="0">
                <a:solidFill>
                  <a:srgbClr val="FF0000"/>
                </a:solidFill>
              </a:rPr>
              <a:t>(Your Implementation should fulfil the requirements in the following slides!)</a:t>
            </a:r>
            <a:endParaRPr kumimoji="1" lang="zh-TW" altLang="en-US" sz="2200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D2A85C-D71E-9948-A7ED-8C75B2FFC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0BE0-2159-4CA5-9043-511BCF223D5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044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D00591-9ED6-40F7-BC18-8DE5118EA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  <a:ea typeface="+mj-lt"/>
                <a:cs typeface="+mj-lt"/>
              </a:rPr>
              <a:t>Objectives</a:t>
            </a:r>
            <a:endParaRPr lang="zh-TW" dirty="0">
              <a:solidFill>
                <a:schemeClr val="accent2"/>
              </a:solidFill>
              <a:ea typeface="+mj-lt"/>
              <a:cs typeface="+mj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A4EBDB5-29B3-4111-BA6B-B037FFEE3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network (socket) programming &amp; multithreaded programming in Linux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a </a:t>
            </a:r>
            <a:r>
              <a:rPr kumimoji="1" lang="en-US" altLang="zh-TW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client-server based database system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Socket interface and the POSIX thread</a:t>
            </a: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and Tackling some Multithreading Programming Issues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race condition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thread safety &amp; reentrancy</a:t>
            </a:r>
          </a:p>
        </p:txBody>
      </p:sp>
    </p:spTree>
    <p:extLst>
      <p:ext uri="{BB962C8B-B14F-4D97-AF65-F5344CB8AC3E}">
        <p14:creationId xmlns:p14="http://schemas.microsoft.com/office/powerpoint/2010/main" val="1833833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4E88E-A527-8446-9037-559FA4F22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05809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Assignment Requirement: Client-server Model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91D905-8823-414C-9B4C-3BEF52C7F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084" y="1781348"/>
            <a:ext cx="11703831" cy="4286943"/>
          </a:xfrm>
        </p:spPr>
        <p:txBody>
          <a:bodyPr>
            <a:normAutofit lnSpcReduction="10000"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going to  build 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 programs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server program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client program</a:t>
            </a: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should meet the following requirements respectively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server process can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concurrently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service multiple clients and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 race conditions</a:t>
            </a: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client program should provide a simple 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command line based interface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where the </a:t>
            </a:r>
          </a:p>
          <a:p>
            <a:pPr marL="457200" lvl="1" indent="0">
              <a:buNone/>
            </a:pP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user can make following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commands to communicate with the server process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[KEY] [VALUE]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[KEY]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 [KEY]</a:t>
            </a:r>
          </a:p>
          <a:p>
            <a:pPr marL="914400" lvl="2" indent="0">
              <a:buNone/>
            </a:pP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-&gt; See next slide for the details!</a:t>
            </a:r>
          </a:p>
          <a:p>
            <a:pPr lvl="1"/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9C66E01-94C1-6C46-9483-0E1179748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fld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7272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4E88E-A527-8446-9037-559FA4F22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852"/>
            <a:ext cx="10515600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Assignment Requirement: </a:t>
            </a:r>
            <a:b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</a:br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Command Format and Return Values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91D905-8823-414C-9B4C-3BEF52C7F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0846"/>
            <a:ext cx="10515600" cy="450850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Command 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format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return values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important! MUST follow this pattern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[KEY] [VALUE]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[KEY] already exists, hint an error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Otherwise, insert the key value pair and hint a success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[KEY]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[KEY] exists, return and print out it’s value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Otherwise, hint an error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 [KEY]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[KEY] does not exist, hint an error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Otherwise, delete it from the database and hint a success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[KEY], [VALUE] are stored as strings (e.g., char * in C)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length limit, so you must dynamically allocate the memory space</a:t>
            </a:r>
          </a:p>
          <a:p>
            <a:pPr lvl="1"/>
            <a:endParaRPr kumimoji="1"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Also hint an error if the command does not follow above format, i.e., unknown commands</a:t>
            </a: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9C66E01-94C1-6C46-9483-0E1179748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31</a:t>
            </a:fld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724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E4F8F6-C1D7-1F4E-A18E-CF6CC9E5A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Demo Video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A90B84-6A46-E44F-A466-653354B11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980"/>
            <a:ext cx="10515600" cy="4351338"/>
          </a:xfrm>
        </p:spPr>
        <p:txBody>
          <a:bodyPr/>
          <a:lstStyle/>
          <a:p>
            <a:r>
              <a:rPr kumimoji="1" lang="en-US" altLang="zh-TW" dirty="0">
                <a:solidFill>
                  <a:srgbClr val="FF0000"/>
                </a:solidFill>
              </a:rPr>
              <a:t>Your assignment is demo in the way shown in the video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34CD8C5-66AC-E141-B2E7-9C5336F55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solidFill>
                  <a:srgbClr val="FF0000"/>
                </a:solidFill>
              </a:rPr>
              <a:t>32</a:t>
            </a:fld>
            <a:endParaRPr kumimoji="1" lang="zh-TW" altLang="en-US">
              <a:solidFill>
                <a:srgbClr val="FF0000"/>
              </a:solidFill>
            </a:endParaRPr>
          </a:p>
        </p:txBody>
      </p:sp>
      <p:pic>
        <p:nvPicPr>
          <p:cNvPr id="5" name="螢幕錄製 2021-10-25 下午9.35.51.mov" descr="螢幕錄製 2021-10-25 下午9.35.51.mov">
            <a:hlinkClick r:id="" action="ppaction://media"/>
            <a:extLst>
              <a:ext uri="{FF2B5EF4-FFF2-40B4-BE49-F238E27FC236}">
                <a16:creationId xmlns:a16="http://schemas.microsoft.com/office/drawing/2014/main" id="{C6940073-AB81-6B4E-9099-9D5E5BF388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5943" y="2109720"/>
            <a:ext cx="7236524" cy="4522827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9002000-EBA1-1448-B45D-639074FF621F}"/>
              </a:ext>
            </a:extLst>
          </p:cNvPr>
          <p:cNvSpPr txBox="1"/>
          <p:nvPr/>
        </p:nvSpPr>
        <p:spPr>
          <a:xfrm>
            <a:off x="2745206" y="6308209"/>
            <a:ext cx="1672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rgbClr val="FF0000"/>
                </a:solidFill>
              </a:rPr>
              <a:t>Server process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203BD2F-EB74-A845-9F48-361EA96EFE44}"/>
              </a:ext>
            </a:extLst>
          </p:cNvPr>
          <p:cNvSpPr txBox="1"/>
          <p:nvPr/>
        </p:nvSpPr>
        <p:spPr>
          <a:xfrm>
            <a:off x="7980947" y="4162646"/>
            <a:ext cx="1872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rgbClr val="FF0000"/>
                </a:solidFill>
              </a:rPr>
              <a:t>Client process 1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1D9278D-DF5A-7E49-A448-F06045E3C8F9}"/>
              </a:ext>
            </a:extLst>
          </p:cNvPr>
          <p:cNvSpPr txBox="1"/>
          <p:nvPr/>
        </p:nvSpPr>
        <p:spPr>
          <a:xfrm>
            <a:off x="7980947" y="6263215"/>
            <a:ext cx="1872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rgbClr val="FF0000"/>
                </a:solidFill>
              </a:rPr>
              <a:t>Client process 2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603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5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E4F8F6-C1D7-1F4E-A18E-CF6CC9E5A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Assignment Requirement: Assignment Files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A90B84-6A46-E44F-A466-653354B11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557" y="1825625"/>
            <a:ext cx="11474885" cy="4667250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Besides the ELF, 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will also ask you to explain your source code implementation.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summary, you should place the following 4 files in your GitHub repository!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 files (which we will provided templates for you to complete them)</a:t>
            </a:r>
          </a:p>
          <a:p>
            <a:pPr lvl="2"/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/server/</a:t>
            </a:r>
            <a:r>
              <a:rPr kumimoji="1"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server.c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  <a:p>
            <a:pPr lvl="2"/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/client/</a:t>
            </a:r>
            <a:r>
              <a:rPr kumimoji="1"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client.c</a:t>
            </a:r>
            <a:endParaRPr kumimoji="1"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ELF files (Which you build them yourself and run them during the demo)</a:t>
            </a:r>
          </a:p>
          <a:p>
            <a:pPr lvl="2"/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/build/server</a:t>
            </a:r>
          </a:p>
          <a:p>
            <a:pPr lvl="2"/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/build/client</a:t>
            </a: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34CD8C5-66AC-E141-B2E7-9C5336F55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33</a:t>
            </a:fld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8448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45D172-3567-3E4E-B413-A66A3DB20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Assignment Requirement: Constraints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F6BCC4-9A5E-8048-AE5A-FC09593DF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823533" cy="4312529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 (Important!)</a:t>
            </a:r>
          </a:p>
          <a:p>
            <a:pPr lvl="1"/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Must program in C</a:t>
            </a:r>
          </a:p>
          <a:p>
            <a:pPr lvl="1"/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Must use &lt;sys/</a:t>
            </a:r>
            <a:r>
              <a:rPr kumimoji="1"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socket.h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&gt;, &lt;</a:t>
            </a:r>
            <a:r>
              <a:rPr kumimoji="1"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pthread.h</a:t>
            </a:r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lvl="1"/>
            <a:r>
              <a:rPr kumimoji="1"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 NOT use fork() to create child processes</a:t>
            </a:r>
          </a:p>
          <a:p>
            <a:pPr marL="0" indent="0">
              <a:buNone/>
            </a:pP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other constraints! As long as your three commands work fine, feel free to implement your own 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structure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multithreading model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559692E-FF97-CA41-BB8F-A1042F59E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/>
              <a:t>34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371562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E4F8F6-C1D7-1F4E-A18E-CF6CC9E5A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7262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About the Given Template Code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A90B84-6A46-E44F-A466-653354B11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894"/>
            <a:ext cx="10284229" cy="4153953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program parameters are as following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Host program:   `./build/server –p [port number]`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program: `./build/client –h [host name] –p [port number]`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hostname, you can simply just pass “localhost”</a:t>
            </a: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supplied some socket helper functions in `common/</a:t>
            </a:r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sock.h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`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helper functions for you to build the socket connections easily</a:t>
            </a:r>
          </a:p>
          <a:p>
            <a:pPr lvl="2"/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Open_listenfd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kumimoji="1"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Open_clientfd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 choose whether or not to use them</a:t>
            </a:r>
            <a:endParaRPr kumimoji="1"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34CD8C5-66AC-E141-B2E7-9C5336F55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35</a:t>
            </a:fld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4509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9C237C-D5FF-4976-AA9C-D1239A879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Helper Functions in </a:t>
            </a:r>
            <a:r>
              <a:rPr lang="en-US" altLang="zh-TW" b="1" dirty="0" err="1">
                <a:solidFill>
                  <a:schemeClr val="accent2"/>
                </a:solidFill>
                <a:ea typeface="+mj-lt"/>
                <a:cs typeface="+mj-lt"/>
              </a:rPr>
              <a:t>sock.h</a:t>
            </a:r>
            <a:endParaRPr lang="zh-TW" dirty="0">
              <a:ea typeface="+mj-lt"/>
              <a:cs typeface="+mj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06B4181-C196-8D4D-ADD5-C319A7571CA9}"/>
              </a:ext>
            </a:extLst>
          </p:cNvPr>
          <p:cNvSpPr/>
          <p:nvPr/>
        </p:nvSpPr>
        <p:spPr>
          <a:xfrm>
            <a:off x="3483936" y="1866991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12842F1-289D-B746-BB8C-329E2E1E779D}"/>
              </a:ext>
            </a:extLst>
          </p:cNvPr>
          <p:cNvSpPr txBox="1"/>
          <p:nvPr/>
        </p:nvSpPr>
        <p:spPr>
          <a:xfrm>
            <a:off x="3559694" y="1866991"/>
            <a:ext cx="1275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err="1"/>
              <a:t>getaddrinfo</a:t>
            </a:r>
            <a:endParaRPr kumimoji="1" lang="zh-TW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B0AA6015-12BA-B844-9757-2267B37213D9}"/>
              </a:ext>
            </a:extLst>
          </p:cNvPr>
          <p:cNvSpPr/>
          <p:nvPr/>
        </p:nvSpPr>
        <p:spPr>
          <a:xfrm>
            <a:off x="3484746" y="2482854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897DF06E-7C72-4C40-8593-3ED85577A280}"/>
              </a:ext>
            </a:extLst>
          </p:cNvPr>
          <p:cNvSpPr txBox="1"/>
          <p:nvPr/>
        </p:nvSpPr>
        <p:spPr>
          <a:xfrm>
            <a:off x="3806395" y="2482854"/>
            <a:ext cx="78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socket</a:t>
            </a:r>
            <a:endParaRPr kumimoji="1" lang="zh-TW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8CAE309D-B2C5-0A44-B1D0-AF93F61A8C45}"/>
              </a:ext>
            </a:extLst>
          </p:cNvPr>
          <p:cNvSpPr/>
          <p:nvPr/>
        </p:nvSpPr>
        <p:spPr>
          <a:xfrm>
            <a:off x="7481826" y="1866991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4FA22993-9B56-AD43-BA47-57629E28C580}"/>
              </a:ext>
            </a:extLst>
          </p:cNvPr>
          <p:cNvSpPr txBox="1"/>
          <p:nvPr/>
        </p:nvSpPr>
        <p:spPr>
          <a:xfrm>
            <a:off x="7557584" y="1866991"/>
            <a:ext cx="1275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err="1"/>
              <a:t>getaddrinfo</a:t>
            </a:r>
            <a:endParaRPr kumimoji="1" lang="zh-TW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CE5B0D7-4B05-2E49-9854-F6BB9F7F1E7A}"/>
              </a:ext>
            </a:extLst>
          </p:cNvPr>
          <p:cNvSpPr/>
          <p:nvPr/>
        </p:nvSpPr>
        <p:spPr>
          <a:xfrm>
            <a:off x="7482636" y="2482854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25F097D5-6EED-0549-AA58-9C93737AEEC5}"/>
              </a:ext>
            </a:extLst>
          </p:cNvPr>
          <p:cNvSpPr txBox="1"/>
          <p:nvPr/>
        </p:nvSpPr>
        <p:spPr>
          <a:xfrm>
            <a:off x="7804285" y="2482854"/>
            <a:ext cx="78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socket</a:t>
            </a:r>
            <a:endParaRPr kumimoji="1" lang="zh-TW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5C00203-77DD-C449-8BF5-39666DC7BD14}"/>
              </a:ext>
            </a:extLst>
          </p:cNvPr>
          <p:cNvSpPr/>
          <p:nvPr/>
        </p:nvSpPr>
        <p:spPr>
          <a:xfrm>
            <a:off x="7485325" y="3127759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B36C19E6-901E-434F-9EAC-2D252B68C0B6}"/>
              </a:ext>
            </a:extLst>
          </p:cNvPr>
          <p:cNvSpPr txBox="1"/>
          <p:nvPr/>
        </p:nvSpPr>
        <p:spPr>
          <a:xfrm>
            <a:off x="7893732" y="3127759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bind</a:t>
            </a:r>
            <a:endParaRPr kumimoji="1" lang="zh-TW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90DCD67-6630-8642-9269-5F8A89966158}"/>
              </a:ext>
            </a:extLst>
          </p:cNvPr>
          <p:cNvSpPr/>
          <p:nvPr/>
        </p:nvSpPr>
        <p:spPr>
          <a:xfrm>
            <a:off x="7486135" y="3743622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0DA95E66-0BDD-AE4F-A35D-3F219C3ED02A}"/>
              </a:ext>
            </a:extLst>
          </p:cNvPr>
          <p:cNvSpPr txBox="1"/>
          <p:nvPr/>
        </p:nvSpPr>
        <p:spPr>
          <a:xfrm>
            <a:off x="7850579" y="3743622"/>
            <a:ext cx="689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listen</a:t>
            </a:r>
            <a:endParaRPr kumimoji="1" lang="zh-TW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128B10A1-40AA-3049-89E0-4A48776DA027}"/>
              </a:ext>
            </a:extLst>
          </p:cNvPr>
          <p:cNvSpPr/>
          <p:nvPr/>
        </p:nvSpPr>
        <p:spPr>
          <a:xfrm>
            <a:off x="7481826" y="4388527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32C81C1B-D981-6A4B-8A46-B338585C11F9}"/>
              </a:ext>
            </a:extLst>
          </p:cNvPr>
          <p:cNvSpPr txBox="1"/>
          <p:nvPr/>
        </p:nvSpPr>
        <p:spPr>
          <a:xfrm>
            <a:off x="7846270" y="4388527"/>
            <a:ext cx="80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accept</a:t>
            </a:r>
            <a:endParaRPr kumimoji="1" lang="zh-TW" altLang="en-US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08511C38-0C95-7543-8122-7F5BAC68624A}"/>
              </a:ext>
            </a:extLst>
          </p:cNvPr>
          <p:cNvSpPr/>
          <p:nvPr/>
        </p:nvSpPr>
        <p:spPr>
          <a:xfrm>
            <a:off x="3483934" y="4395116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25E87B92-E2F2-4641-81A3-19874935ECBB}"/>
              </a:ext>
            </a:extLst>
          </p:cNvPr>
          <p:cNvSpPr txBox="1"/>
          <p:nvPr/>
        </p:nvSpPr>
        <p:spPr>
          <a:xfrm>
            <a:off x="3730635" y="4395116"/>
            <a:ext cx="93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connect</a:t>
            </a:r>
            <a:endParaRPr kumimoji="1" lang="zh-TW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DBA52746-9AB6-2347-A9EF-DF43AA3BC60E}"/>
              </a:ext>
            </a:extLst>
          </p:cNvPr>
          <p:cNvSpPr/>
          <p:nvPr/>
        </p:nvSpPr>
        <p:spPr>
          <a:xfrm>
            <a:off x="3484747" y="5932119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00849065-FBEA-6D45-AE3A-A9847DDE4D8C}"/>
              </a:ext>
            </a:extLst>
          </p:cNvPr>
          <p:cNvSpPr txBox="1"/>
          <p:nvPr/>
        </p:nvSpPr>
        <p:spPr>
          <a:xfrm>
            <a:off x="3866999" y="5932119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close</a:t>
            </a:r>
            <a:endParaRPr kumimoji="1" lang="zh-TW" altLang="en-US" dirty="0"/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F39AA549-2FCA-1649-A047-074449DA535E}"/>
              </a:ext>
            </a:extLst>
          </p:cNvPr>
          <p:cNvSpPr txBox="1"/>
          <p:nvPr/>
        </p:nvSpPr>
        <p:spPr>
          <a:xfrm>
            <a:off x="3862560" y="1418710"/>
            <a:ext cx="72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Client</a:t>
            </a:r>
            <a:endParaRPr kumimoji="1" lang="zh-TW" altLang="en-US" dirty="0"/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2DC89677-F9FC-DB44-9C59-684BCECFDDFF}"/>
              </a:ext>
            </a:extLst>
          </p:cNvPr>
          <p:cNvSpPr txBox="1"/>
          <p:nvPr/>
        </p:nvSpPr>
        <p:spPr>
          <a:xfrm>
            <a:off x="7822572" y="1418710"/>
            <a:ext cx="78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Server</a:t>
            </a:r>
            <a:endParaRPr kumimoji="1" lang="zh-TW" altLang="en-US" dirty="0"/>
          </a:p>
        </p:txBody>
      </p: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150214D5-D41A-B14D-A3C8-901F482F95C0}"/>
              </a:ext>
            </a:extLst>
          </p:cNvPr>
          <p:cNvCxnSpPr>
            <a:stCxn id="43" idx="3"/>
            <a:endCxn id="41" idx="1"/>
          </p:cNvCxnSpPr>
          <p:nvPr/>
        </p:nvCxnSpPr>
        <p:spPr>
          <a:xfrm flipV="1">
            <a:off x="4910800" y="4573193"/>
            <a:ext cx="2571026" cy="6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橢圓 9">
            <a:extLst>
              <a:ext uri="{FF2B5EF4-FFF2-40B4-BE49-F238E27FC236}">
                <a16:creationId xmlns:a16="http://schemas.microsoft.com/office/drawing/2014/main" id="{A8AB017E-0746-2040-9A41-0F8A30D74101}"/>
              </a:ext>
            </a:extLst>
          </p:cNvPr>
          <p:cNvSpPr/>
          <p:nvPr/>
        </p:nvSpPr>
        <p:spPr>
          <a:xfrm>
            <a:off x="3306871" y="4949114"/>
            <a:ext cx="6126610" cy="9121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Doing some bidirectional read(), write() … </a:t>
            </a:r>
            <a:endParaRPr kumimoji="1" lang="zh-TW" altLang="en-US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6D320A7-5027-B945-997B-AA8EF3D48837}"/>
              </a:ext>
            </a:extLst>
          </p:cNvPr>
          <p:cNvSpPr/>
          <p:nvPr/>
        </p:nvSpPr>
        <p:spPr>
          <a:xfrm>
            <a:off x="7481826" y="5935850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C0D24BE8-36C1-3D4E-99CF-359B38247AC8}"/>
              </a:ext>
            </a:extLst>
          </p:cNvPr>
          <p:cNvSpPr txBox="1"/>
          <p:nvPr/>
        </p:nvSpPr>
        <p:spPr>
          <a:xfrm>
            <a:off x="7864078" y="5935850"/>
            <a:ext cx="60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read</a:t>
            </a:r>
            <a:endParaRPr kumimoji="1" lang="zh-TW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33F0FB2A-6FBF-4849-94E0-1CC981DA1C42}"/>
              </a:ext>
            </a:extLst>
          </p:cNvPr>
          <p:cNvSpPr/>
          <p:nvPr/>
        </p:nvSpPr>
        <p:spPr>
          <a:xfrm>
            <a:off x="9738599" y="5932119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BC374D49-0516-5744-B8B7-B897FCF30AB5}"/>
              </a:ext>
            </a:extLst>
          </p:cNvPr>
          <p:cNvSpPr txBox="1"/>
          <p:nvPr/>
        </p:nvSpPr>
        <p:spPr>
          <a:xfrm>
            <a:off x="10120851" y="5932119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close</a:t>
            </a:r>
            <a:endParaRPr kumimoji="1" lang="zh-TW" altLang="en-US" dirty="0"/>
          </a:p>
        </p:txBody>
      </p:sp>
      <p:cxnSp>
        <p:nvCxnSpPr>
          <p:cNvPr id="56" name="直線箭頭接點 55">
            <a:extLst>
              <a:ext uri="{FF2B5EF4-FFF2-40B4-BE49-F238E27FC236}">
                <a16:creationId xmlns:a16="http://schemas.microsoft.com/office/drawing/2014/main" id="{DC5037E1-C875-AF4B-9851-5F598435AFC7}"/>
              </a:ext>
            </a:extLst>
          </p:cNvPr>
          <p:cNvCxnSpPr>
            <a:cxnSpLocks/>
            <a:stCxn id="7" idx="2"/>
            <a:endCxn id="32" idx="0"/>
          </p:cNvCxnSpPr>
          <p:nvPr/>
        </p:nvCxnSpPr>
        <p:spPr>
          <a:xfrm flipH="1">
            <a:off x="4197368" y="2236323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箭頭接點 56">
            <a:extLst>
              <a:ext uri="{FF2B5EF4-FFF2-40B4-BE49-F238E27FC236}">
                <a16:creationId xmlns:a16="http://schemas.microsoft.com/office/drawing/2014/main" id="{4A528355-89FD-AD4E-A1FE-DE9C316AEFD7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4197367" y="2841628"/>
            <a:ext cx="1345" cy="1553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箭頭接點 57">
            <a:extLst>
              <a:ext uri="{FF2B5EF4-FFF2-40B4-BE49-F238E27FC236}">
                <a16:creationId xmlns:a16="http://schemas.microsoft.com/office/drawing/2014/main" id="{84668C33-652D-2D41-8154-5C2853F3AAEA}"/>
              </a:ext>
            </a:extLst>
          </p:cNvPr>
          <p:cNvCxnSpPr>
            <a:cxnSpLocks/>
            <a:stCxn id="44" idx="2"/>
            <a:endCxn id="10" idx="1"/>
          </p:cNvCxnSpPr>
          <p:nvPr/>
        </p:nvCxnSpPr>
        <p:spPr>
          <a:xfrm>
            <a:off x="4198712" y="4764448"/>
            <a:ext cx="5380" cy="318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箭頭接點 62">
            <a:extLst>
              <a:ext uri="{FF2B5EF4-FFF2-40B4-BE49-F238E27FC236}">
                <a16:creationId xmlns:a16="http://schemas.microsoft.com/office/drawing/2014/main" id="{8850825C-86CD-5A43-99E0-AD3760264D2D}"/>
              </a:ext>
            </a:extLst>
          </p:cNvPr>
          <p:cNvCxnSpPr>
            <a:cxnSpLocks/>
            <a:stCxn id="10" idx="3"/>
            <a:endCxn id="46" idx="0"/>
          </p:cNvCxnSpPr>
          <p:nvPr/>
        </p:nvCxnSpPr>
        <p:spPr>
          <a:xfrm flipH="1">
            <a:off x="4198180" y="5727705"/>
            <a:ext cx="5912" cy="204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箭頭接點 65">
            <a:extLst>
              <a:ext uri="{FF2B5EF4-FFF2-40B4-BE49-F238E27FC236}">
                <a16:creationId xmlns:a16="http://schemas.microsoft.com/office/drawing/2014/main" id="{5C619D01-9C03-7D4C-81CB-C88A16B726BF}"/>
              </a:ext>
            </a:extLst>
          </p:cNvPr>
          <p:cNvCxnSpPr/>
          <p:nvPr/>
        </p:nvCxnSpPr>
        <p:spPr>
          <a:xfrm flipV="1">
            <a:off x="4910800" y="6120516"/>
            <a:ext cx="2571026" cy="6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箭頭接點 66">
            <a:extLst>
              <a:ext uri="{FF2B5EF4-FFF2-40B4-BE49-F238E27FC236}">
                <a16:creationId xmlns:a16="http://schemas.microsoft.com/office/drawing/2014/main" id="{BE8DFBCA-C7DE-1F47-B461-A93F309D0F4C}"/>
              </a:ext>
            </a:extLst>
          </p:cNvPr>
          <p:cNvCxnSpPr>
            <a:cxnSpLocks/>
            <a:stCxn id="50" idx="3"/>
            <a:endCxn id="52" idx="1"/>
          </p:cNvCxnSpPr>
          <p:nvPr/>
        </p:nvCxnSpPr>
        <p:spPr>
          <a:xfrm flipV="1">
            <a:off x="8908692" y="6116785"/>
            <a:ext cx="829907" cy="3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>
            <a:extLst>
              <a:ext uri="{FF2B5EF4-FFF2-40B4-BE49-F238E27FC236}">
                <a16:creationId xmlns:a16="http://schemas.microsoft.com/office/drawing/2014/main" id="{100A68F0-F2D7-2448-BE74-894FB2073F93}"/>
              </a:ext>
            </a:extLst>
          </p:cNvPr>
          <p:cNvSpPr/>
          <p:nvPr/>
        </p:nvSpPr>
        <p:spPr>
          <a:xfrm>
            <a:off x="446180" y="2329017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54D2472C-C93D-3849-A575-34A0D2BCB935}"/>
              </a:ext>
            </a:extLst>
          </p:cNvPr>
          <p:cNvSpPr txBox="1"/>
          <p:nvPr/>
        </p:nvSpPr>
        <p:spPr>
          <a:xfrm>
            <a:off x="404509" y="1853705"/>
            <a:ext cx="1379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A Library call</a:t>
            </a:r>
            <a:endParaRPr kumimoji="1" lang="zh-TW" altLang="en-US" dirty="0"/>
          </a:p>
        </p:txBody>
      </p:sp>
      <p:cxnSp>
        <p:nvCxnSpPr>
          <p:cNvPr id="72" name="直線箭頭接點 71">
            <a:extLst>
              <a:ext uri="{FF2B5EF4-FFF2-40B4-BE49-F238E27FC236}">
                <a16:creationId xmlns:a16="http://schemas.microsoft.com/office/drawing/2014/main" id="{E04C7EFE-89D1-8C48-BF2F-0B0568F6E00A}"/>
              </a:ext>
            </a:extLst>
          </p:cNvPr>
          <p:cNvCxnSpPr>
            <a:cxnSpLocks/>
          </p:cNvCxnSpPr>
          <p:nvPr/>
        </p:nvCxnSpPr>
        <p:spPr>
          <a:xfrm flipH="1">
            <a:off x="8215403" y="2236323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箭頭接點 75">
            <a:extLst>
              <a:ext uri="{FF2B5EF4-FFF2-40B4-BE49-F238E27FC236}">
                <a16:creationId xmlns:a16="http://schemas.microsoft.com/office/drawing/2014/main" id="{1A6AC6B9-1743-5D44-9932-0F383F2FCB59}"/>
              </a:ext>
            </a:extLst>
          </p:cNvPr>
          <p:cNvCxnSpPr>
            <a:cxnSpLocks/>
          </p:cNvCxnSpPr>
          <p:nvPr/>
        </p:nvCxnSpPr>
        <p:spPr>
          <a:xfrm flipH="1">
            <a:off x="8215403" y="2866553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箭頭接點 76">
            <a:extLst>
              <a:ext uri="{FF2B5EF4-FFF2-40B4-BE49-F238E27FC236}">
                <a16:creationId xmlns:a16="http://schemas.microsoft.com/office/drawing/2014/main" id="{21A0C57C-15D0-134F-89D7-B1B69B00E89A}"/>
              </a:ext>
            </a:extLst>
          </p:cNvPr>
          <p:cNvCxnSpPr>
            <a:cxnSpLocks/>
          </p:cNvCxnSpPr>
          <p:nvPr/>
        </p:nvCxnSpPr>
        <p:spPr>
          <a:xfrm flipH="1">
            <a:off x="8215403" y="3489261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箭頭接點 77">
            <a:extLst>
              <a:ext uri="{FF2B5EF4-FFF2-40B4-BE49-F238E27FC236}">
                <a16:creationId xmlns:a16="http://schemas.microsoft.com/office/drawing/2014/main" id="{711B0587-D30E-6845-AC1D-4056081C083F}"/>
              </a:ext>
            </a:extLst>
          </p:cNvPr>
          <p:cNvCxnSpPr>
            <a:cxnSpLocks/>
          </p:cNvCxnSpPr>
          <p:nvPr/>
        </p:nvCxnSpPr>
        <p:spPr>
          <a:xfrm flipH="1">
            <a:off x="8215403" y="4127475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接點 79">
            <a:extLst>
              <a:ext uri="{FF2B5EF4-FFF2-40B4-BE49-F238E27FC236}">
                <a16:creationId xmlns:a16="http://schemas.microsoft.com/office/drawing/2014/main" id="{A88B3F6F-A6E8-C642-9A45-9D8719EF41A6}"/>
              </a:ext>
            </a:extLst>
          </p:cNvPr>
          <p:cNvCxnSpPr>
            <a:cxnSpLocks/>
            <a:stCxn id="53" idx="0"/>
            <a:endCxn id="41" idx="3"/>
          </p:cNvCxnSpPr>
          <p:nvPr/>
        </p:nvCxnSpPr>
        <p:spPr>
          <a:xfrm rot="16200000" flipV="1">
            <a:off x="9000899" y="4480986"/>
            <a:ext cx="1358926" cy="15433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箭頭接點 86">
            <a:extLst>
              <a:ext uri="{FF2B5EF4-FFF2-40B4-BE49-F238E27FC236}">
                <a16:creationId xmlns:a16="http://schemas.microsoft.com/office/drawing/2014/main" id="{54C05CAE-C623-7D4C-8C89-430C839E17D5}"/>
              </a:ext>
            </a:extLst>
          </p:cNvPr>
          <p:cNvCxnSpPr>
            <a:cxnSpLocks/>
          </p:cNvCxnSpPr>
          <p:nvPr/>
        </p:nvCxnSpPr>
        <p:spPr>
          <a:xfrm>
            <a:off x="8223681" y="4764448"/>
            <a:ext cx="0" cy="282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箭頭接點 87">
            <a:extLst>
              <a:ext uri="{FF2B5EF4-FFF2-40B4-BE49-F238E27FC236}">
                <a16:creationId xmlns:a16="http://schemas.microsoft.com/office/drawing/2014/main" id="{E337B6F4-6B2B-9B4B-8C55-DCB9A898064D}"/>
              </a:ext>
            </a:extLst>
          </p:cNvPr>
          <p:cNvCxnSpPr>
            <a:cxnSpLocks/>
            <a:endCxn id="51" idx="0"/>
          </p:cNvCxnSpPr>
          <p:nvPr/>
        </p:nvCxnSpPr>
        <p:spPr>
          <a:xfrm>
            <a:off x="8168905" y="5788726"/>
            <a:ext cx="0" cy="147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左大括弧 2">
            <a:extLst>
              <a:ext uri="{FF2B5EF4-FFF2-40B4-BE49-F238E27FC236}">
                <a16:creationId xmlns:a16="http://schemas.microsoft.com/office/drawing/2014/main" id="{AD7EEDB0-2BE2-4047-B334-4D882DE342E1}"/>
              </a:ext>
            </a:extLst>
          </p:cNvPr>
          <p:cNvSpPr/>
          <p:nvPr/>
        </p:nvSpPr>
        <p:spPr>
          <a:xfrm>
            <a:off x="3195250" y="1866991"/>
            <a:ext cx="237994" cy="290415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10F6D421-E63D-AA43-912D-08595FBE0B6C}"/>
              </a:ext>
            </a:extLst>
          </p:cNvPr>
          <p:cNvSpPr txBox="1"/>
          <p:nvPr/>
        </p:nvSpPr>
        <p:spPr>
          <a:xfrm>
            <a:off x="1658435" y="3059668"/>
            <a:ext cx="1483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err="1"/>
              <a:t>open_clientfd</a:t>
            </a:r>
            <a:endParaRPr kumimoji="1" lang="zh-TW" altLang="en-US" dirty="0"/>
          </a:p>
        </p:txBody>
      </p:sp>
      <p:sp>
        <p:nvSpPr>
          <p:cNvPr id="54" name="左大括弧 53">
            <a:extLst>
              <a:ext uri="{FF2B5EF4-FFF2-40B4-BE49-F238E27FC236}">
                <a16:creationId xmlns:a16="http://schemas.microsoft.com/office/drawing/2014/main" id="{1FA147BE-DFE4-804E-BE57-0BB33C20A454}"/>
              </a:ext>
            </a:extLst>
          </p:cNvPr>
          <p:cNvSpPr/>
          <p:nvPr/>
        </p:nvSpPr>
        <p:spPr>
          <a:xfrm rot="10800000">
            <a:off x="9040911" y="1905383"/>
            <a:ext cx="176545" cy="223765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D0AB86CD-04D3-614A-9624-B107975D092D}"/>
              </a:ext>
            </a:extLst>
          </p:cNvPr>
          <p:cNvSpPr txBox="1"/>
          <p:nvPr/>
        </p:nvSpPr>
        <p:spPr>
          <a:xfrm>
            <a:off x="9364183" y="2805152"/>
            <a:ext cx="1470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err="1"/>
              <a:t>open_listenfd</a:t>
            </a:r>
            <a:endParaRPr kumimoji="1" lang="zh-TW" altLang="en-US" dirty="0"/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1954624B-D344-8743-AAC2-EF8667622D42}"/>
              </a:ext>
            </a:extLst>
          </p:cNvPr>
          <p:cNvSpPr txBox="1"/>
          <p:nvPr/>
        </p:nvSpPr>
        <p:spPr>
          <a:xfrm>
            <a:off x="5208862" y="4037406"/>
            <a:ext cx="2028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Connection request</a:t>
            </a:r>
            <a:endParaRPr kumimoji="1" lang="zh-TW" altLang="en-US" dirty="0"/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2AF0E941-3DE0-8642-8F4B-B1D5AD4E20F0}"/>
              </a:ext>
            </a:extLst>
          </p:cNvPr>
          <p:cNvSpPr txBox="1"/>
          <p:nvPr/>
        </p:nvSpPr>
        <p:spPr>
          <a:xfrm>
            <a:off x="5439368" y="6154740"/>
            <a:ext cx="1691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End of file (EOF)</a:t>
            </a:r>
            <a:endParaRPr kumimoji="1" lang="zh-TW" altLang="en-US" dirty="0"/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2D6A4F00-5895-674B-92BE-7571A24E3548}"/>
              </a:ext>
            </a:extLst>
          </p:cNvPr>
          <p:cNvSpPr txBox="1"/>
          <p:nvPr/>
        </p:nvSpPr>
        <p:spPr>
          <a:xfrm>
            <a:off x="10052852" y="3930156"/>
            <a:ext cx="2176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Wait for another </a:t>
            </a:r>
          </a:p>
          <a:p>
            <a:r>
              <a:rPr kumimoji="1" lang="en-US" altLang="zh-TW" dirty="0"/>
              <a:t>Connection request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172870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45D172-3567-3E4E-B413-A66A3DB20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Assignment Repository &amp; About the Score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F6BCC4-9A5E-8048-AE5A-FC09593DF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TW" dirty="0">
                <a:hlinkClick r:id="rId2"/>
              </a:rPr>
              <a:t>GitHub Classroom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Your code is scored based on</a:t>
            </a: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server program is able to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concurrently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accept multiple clients (40%)</a:t>
            </a: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Correctness of the three APIs (20% for each)</a:t>
            </a: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DAE0276-A3DE-824C-B1AA-D23CB317D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AADD0-FFA1-2A4F-B612-71EF9D7907D0}" type="slidenum">
              <a:rPr kumimoji="1" lang="zh-TW" altLang="en-US" smtClean="0"/>
              <a:t>37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3842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D00591-9ED6-40F7-BC18-8DE5118EA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2"/>
                </a:solidFill>
                <a:ea typeface="+mj-lt"/>
                <a:cs typeface="+mj-lt"/>
              </a:rPr>
              <a:t>Background: Client-Server Model</a:t>
            </a:r>
            <a:endParaRPr lang="zh-TW" dirty="0">
              <a:solidFill>
                <a:schemeClr val="accent2"/>
              </a:solidFill>
              <a:ea typeface="+mj-lt"/>
              <a:cs typeface="+mj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A4EBDB5-29B3-4111-BA6B-B037FFEE3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8125"/>
            <a:ext cx="10515600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machine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owns and manage some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runs server processes to accept requests from the client machines processes</a:t>
            </a:r>
            <a:endParaRPr kumimoji="1" lang="en-US" altLang="zh-TW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 machine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Runs client processes making requests to use the resources on the server machine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形 3" descr="資料庫">
            <a:extLst>
              <a:ext uri="{FF2B5EF4-FFF2-40B4-BE49-F238E27FC236}">
                <a16:creationId xmlns:a16="http://schemas.microsoft.com/office/drawing/2014/main" id="{8E400EF6-1937-124B-949B-435C444E97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23896" y="5320993"/>
            <a:ext cx="914400" cy="914400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F5A454BE-CA91-7142-B3BE-2A034743281C}"/>
              </a:ext>
            </a:extLst>
          </p:cNvPr>
          <p:cNvSpPr/>
          <p:nvPr/>
        </p:nvSpPr>
        <p:spPr>
          <a:xfrm>
            <a:off x="2450834" y="5134446"/>
            <a:ext cx="1798655" cy="10425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45DCA24-3A3D-B94C-8043-3458EFE89064}"/>
              </a:ext>
            </a:extLst>
          </p:cNvPr>
          <p:cNvSpPr txBox="1"/>
          <p:nvPr/>
        </p:nvSpPr>
        <p:spPr>
          <a:xfrm>
            <a:off x="2903019" y="5326765"/>
            <a:ext cx="894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dirty="0"/>
              <a:t>Client</a:t>
            </a:r>
          </a:p>
          <a:p>
            <a:pPr algn="ctr"/>
            <a:r>
              <a:rPr kumimoji="1" lang="en-US" altLang="zh-TW" dirty="0"/>
              <a:t>Process</a:t>
            </a:r>
            <a:endParaRPr kumimoji="1" lang="zh-TW" altLang="en-US" dirty="0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45DA5480-63D9-5D41-88C7-AA31383162D2}"/>
              </a:ext>
            </a:extLst>
          </p:cNvPr>
          <p:cNvSpPr/>
          <p:nvPr/>
        </p:nvSpPr>
        <p:spPr>
          <a:xfrm>
            <a:off x="5956872" y="5134446"/>
            <a:ext cx="1798655" cy="10425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C9018E0-1A49-6240-9799-E9CE8A1EE3DA}"/>
              </a:ext>
            </a:extLst>
          </p:cNvPr>
          <p:cNvSpPr txBox="1"/>
          <p:nvPr/>
        </p:nvSpPr>
        <p:spPr>
          <a:xfrm>
            <a:off x="6409057" y="5326765"/>
            <a:ext cx="894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dirty="0"/>
              <a:t>Server</a:t>
            </a:r>
          </a:p>
          <a:p>
            <a:pPr algn="ctr"/>
            <a:r>
              <a:rPr kumimoji="1" lang="en-US" altLang="zh-TW" dirty="0"/>
              <a:t>Process</a:t>
            </a:r>
            <a:endParaRPr kumimoji="1" lang="zh-TW" altLang="en-US" dirty="0"/>
          </a:p>
        </p:txBody>
      </p:sp>
      <p:sp>
        <p:nvSpPr>
          <p:cNvPr id="9" name="左-右雙向箭號 8">
            <a:extLst>
              <a:ext uri="{FF2B5EF4-FFF2-40B4-BE49-F238E27FC236}">
                <a16:creationId xmlns:a16="http://schemas.microsoft.com/office/drawing/2014/main" id="{2F27E260-8E89-E140-ABEB-A8014A5594B0}"/>
              </a:ext>
            </a:extLst>
          </p:cNvPr>
          <p:cNvSpPr/>
          <p:nvPr/>
        </p:nvSpPr>
        <p:spPr>
          <a:xfrm>
            <a:off x="7819050" y="5547932"/>
            <a:ext cx="1105319" cy="189960"/>
          </a:xfrm>
          <a:prstGeom prst="left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0711B60-3797-1F4F-9128-4B56DA489F44}"/>
              </a:ext>
            </a:extLst>
          </p:cNvPr>
          <p:cNvSpPr txBox="1"/>
          <p:nvPr/>
        </p:nvSpPr>
        <p:spPr>
          <a:xfrm>
            <a:off x="8758869" y="6179981"/>
            <a:ext cx="1044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dirty="0"/>
              <a:t>Resource</a:t>
            </a:r>
            <a:endParaRPr kumimoji="1" lang="zh-TW" altLang="en-US" dirty="0"/>
          </a:p>
        </p:txBody>
      </p:sp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698FB670-7E21-9941-BA6A-7B84410B4892}"/>
              </a:ext>
            </a:extLst>
          </p:cNvPr>
          <p:cNvCxnSpPr>
            <a:cxnSpLocks/>
            <a:stCxn id="5" idx="7"/>
            <a:endCxn id="7" idx="1"/>
          </p:cNvCxnSpPr>
          <p:nvPr/>
        </p:nvCxnSpPr>
        <p:spPr>
          <a:xfrm>
            <a:off x="3986082" y="5287119"/>
            <a:ext cx="2234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53CB008F-EE45-5040-B9C1-20E2A27A28CB}"/>
              </a:ext>
            </a:extLst>
          </p:cNvPr>
          <p:cNvCxnSpPr>
            <a:cxnSpLocks/>
            <a:stCxn id="7" idx="3"/>
            <a:endCxn id="5" idx="5"/>
          </p:cNvCxnSpPr>
          <p:nvPr/>
        </p:nvCxnSpPr>
        <p:spPr>
          <a:xfrm flipH="1">
            <a:off x="3986082" y="6024290"/>
            <a:ext cx="2234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91703F3-F034-064C-93AF-7FE97D435298}"/>
              </a:ext>
            </a:extLst>
          </p:cNvPr>
          <p:cNvSpPr txBox="1"/>
          <p:nvPr/>
        </p:nvSpPr>
        <p:spPr>
          <a:xfrm>
            <a:off x="3647048" y="4844254"/>
            <a:ext cx="2912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dirty="0"/>
              <a:t>1. The client makes a request</a:t>
            </a:r>
            <a:endParaRPr kumimoji="1"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8F5C7D6-995C-914C-A223-E76D95635A9C}"/>
              </a:ext>
            </a:extLst>
          </p:cNvPr>
          <p:cNvSpPr txBox="1"/>
          <p:nvPr/>
        </p:nvSpPr>
        <p:spPr>
          <a:xfrm>
            <a:off x="3595339" y="6065830"/>
            <a:ext cx="3035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dirty="0"/>
              <a:t>3. The server makes a respond</a:t>
            </a:r>
            <a:endParaRPr kumimoji="1"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62FB86D3-C7AD-E841-8218-B1D62DEE27DD}"/>
              </a:ext>
            </a:extLst>
          </p:cNvPr>
          <p:cNvSpPr txBox="1"/>
          <p:nvPr/>
        </p:nvSpPr>
        <p:spPr>
          <a:xfrm>
            <a:off x="7627140" y="4929489"/>
            <a:ext cx="2936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dirty="0"/>
              <a:t>2. Server handles the request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26045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9C237C-D5FF-4976-AA9C-D1239A879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Background: Database Server</a:t>
            </a:r>
            <a:endParaRPr lang="zh-TW" dirty="0">
              <a:ea typeface="+mj-lt"/>
              <a:cs typeface="+mj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51F095-CA69-414A-B053-93FE6F26C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94854"/>
            <a:ext cx="10515600" cy="4351338"/>
          </a:xfrm>
        </p:spPr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value store is an implementation of NoSQL database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contrast to SQL database (refer to 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SQL v.s NoSQL database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is stored as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value pairs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associated with it’s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when stored to the database</a:t>
            </a:r>
          </a:p>
          <a:p>
            <a:pPr lvl="2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(key&lt;string&gt;=“OSLAB”, value&lt;string&gt;=“520”) can be a key value pair data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retrieved from the database using it’s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lvl="1"/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pic>
        <p:nvPicPr>
          <p:cNvPr id="4" name="圖形 3" descr="資料庫">
            <a:extLst>
              <a:ext uri="{FF2B5EF4-FFF2-40B4-BE49-F238E27FC236}">
                <a16:creationId xmlns:a16="http://schemas.microsoft.com/office/drawing/2014/main" id="{4C1D19DC-AF39-4041-B5A5-07E784EFD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60163" y="5906272"/>
            <a:ext cx="914400" cy="914400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F1938098-B426-9144-A343-916D98907E66}"/>
              </a:ext>
            </a:extLst>
          </p:cNvPr>
          <p:cNvSpPr/>
          <p:nvPr/>
        </p:nvSpPr>
        <p:spPr>
          <a:xfrm>
            <a:off x="2510107" y="3950303"/>
            <a:ext cx="1798655" cy="10425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63744DE-FB12-494C-BA2A-97F77FCF17AF}"/>
              </a:ext>
            </a:extLst>
          </p:cNvPr>
          <p:cNvSpPr txBox="1"/>
          <p:nvPr/>
        </p:nvSpPr>
        <p:spPr>
          <a:xfrm>
            <a:off x="2935871" y="4152585"/>
            <a:ext cx="894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dirty="0"/>
              <a:t>Client</a:t>
            </a:r>
          </a:p>
          <a:p>
            <a:pPr algn="ctr"/>
            <a:r>
              <a:rPr kumimoji="1" lang="en-US" altLang="zh-TW" dirty="0"/>
              <a:t>Process</a:t>
            </a:r>
            <a:endParaRPr kumimoji="1" lang="zh-TW" altLang="en-US" dirty="0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5A6BC571-8589-9D41-8246-54449EA94A04}"/>
              </a:ext>
            </a:extLst>
          </p:cNvPr>
          <p:cNvSpPr/>
          <p:nvPr/>
        </p:nvSpPr>
        <p:spPr>
          <a:xfrm>
            <a:off x="5196672" y="5450358"/>
            <a:ext cx="1798655" cy="10425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ECC0314-8F53-214F-B1B0-EC493AE94E7E}"/>
              </a:ext>
            </a:extLst>
          </p:cNvPr>
          <p:cNvSpPr txBox="1"/>
          <p:nvPr/>
        </p:nvSpPr>
        <p:spPr>
          <a:xfrm>
            <a:off x="5665721" y="5648450"/>
            <a:ext cx="894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dirty="0"/>
              <a:t>Server</a:t>
            </a:r>
          </a:p>
          <a:p>
            <a:pPr algn="ctr"/>
            <a:r>
              <a:rPr kumimoji="1" lang="en-US" altLang="zh-TW" dirty="0"/>
              <a:t>Process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667E5B0-8DDE-F14F-AE7F-CAA2E1E3BC2C}"/>
              </a:ext>
            </a:extLst>
          </p:cNvPr>
          <p:cNvSpPr txBox="1"/>
          <p:nvPr/>
        </p:nvSpPr>
        <p:spPr>
          <a:xfrm>
            <a:off x="2285829" y="5071545"/>
            <a:ext cx="2272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1. Put (“OSLAB”, “520”)</a:t>
            </a:r>
            <a:endParaRPr kumimoji="1" lang="zh-TW" altLang="en-US" dirty="0"/>
          </a:p>
        </p:txBody>
      </p:sp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DFA643DC-911B-9244-82F9-BF67DFEC6577}"/>
              </a:ext>
            </a:extLst>
          </p:cNvPr>
          <p:cNvCxnSpPr>
            <a:cxnSpLocks/>
            <a:stCxn id="5" idx="5"/>
          </p:cNvCxnSpPr>
          <p:nvPr/>
        </p:nvCxnSpPr>
        <p:spPr>
          <a:xfrm>
            <a:off x="4045355" y="4840147"/>
            <a:ext cx="1211579" cy="908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橢圓 10">
            <a:extLst>
              <a:ext uri="{FF2B5EF4-FFF2-40B4-BE49-F238E27FC236}">
                <a16:creationId xmlns:a16="http://schemas.microsoft.com/office/drawing/2014/main" id="{C8E9A818-F2FA-F940-B681-142E05206754}"/>
              </a:ext>
            </a:extLst>
          </p:cNvPr>
          <p:cNvSpPr/>
          <p:nvPr/>
        </p:nvSpPr>
        <p:spPr>
          <a:xfrm>
            <a:off x="8428472" y="4009715"/>
            <a:ext cx="1798655" cy="104251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4A02258-6743-BB4C-AB3F-DB5E84592810}"/>
              </a:ext>
            </a:extLst>
          </p:cNvPr>
          <p:cNvSpPr txBox="1"/>
          <p:nvPr/>
        </p:nvSpPr>
        <p:spPr>
          <a:xfrm>
            <a:off x="8795698" y="4195246"/>
            <a:ext cx="1064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dirty="0"/>
              <a:t>Client</a:t>
            </a:r>
          </a:p>
          <a:p>
            <a:pPr algn="ctr"/>
            <a:r>
              <a:rPr kumimoji="1" lang="en-US" altLang="zh-TW" dirty="0"/>
              <a:t>Process 2</a:t>
            </a:r>
            <a:endParaRPr kumimoji="1" lang="zh-TW" altLang="en-US" dirty="0"/>
          </a:p>
        </p:txBody>
      </p: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54A4A335-EC1D-8641-BCA1-86E1C5812FFE}"/>
              </a:ext>
            </a:extLst>
          </p:cNvPr>
          <p:cNvCxnSpPr>
            <a:cxnSpLocks/>
            <a:endCxn id="7" idx="7"/>
          </p:cNvCxnSpPr>
          <p:nvPr/>
        </p:nvCxnSpPr>
        <p:spPr>
          <a:xfrm flipH="1">
            <a:off x="6731920" y="4724905"/>
            <a:ext cx="1758107" cy="878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79E1EE7-F25D-E141-BE25-FAA0B163BCA6}"/>
              </a:ext>
            </a:extLst>
          </p:cNvPr>
          <p:cNvSpPr txBox="1"/>
          <p:nvPr/>
        </p:nvSpPr>
        <p:spPr>
          <a:xfrm>
            <a:off x="6256499" y="4614250"/>
            <a:ext cx="179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2. Get (“OSLAB”)</a:t>
            </a:r>
            <a:endParaRPr kumimoji="1" lang="zh-TW" altLang="en-US" dirty="0"/>
          </a:p>
        </p:txBody>
      </p:sp>
      <p:cxnSp>
        <p:nvCxnSpPr>
          <p:cNvPr id="15" name="直線箭頭接點 14">
            <a:extLst>
              <a:ext uri="{FF2B5EF4-FFF2-40B4-BE49-F238E27FC236}">
                <a16:creationId xmlns:a16="http://schemas.microsoft.com/office/drawing/2014/main" id="{13C44365-83B3-BB4A-8115-26E2D4C0E314}"/>
              </a:ext>
            </a:extLst>
          </p:cNvPr>
          <p:cNvCxnSpPr>
            <a:cxnSpLocks/>
            <a:endCxn id="11" idx="3"/>
          </p:cNvCxnSpPr>
          <p:nvPr/>
        </p:nvCxnSpPr>
        <p:spPr>
          <a:xfrm flipV="1">
            <a:off x="6995327" y="4899559"/>
            <a:ext cx="1696552" cy="848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1390C5C-C653-EC48-9198-D18F7875C666}"/>
              </a:ext>
            </a:extLst>
          </p:cNvPr>
          <p:cNvSpPr txBox="1"/>
          <p:nvPr/>
        </p:nvSpPr>
        <p:spPr>
          <a:xfrm>
            <a:off x="7633696" y="5320810"/>
            <a:ext cx="179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3. Retrieve “520”</a:t>
            </a:r>
            <a:endParaRPr kumimoji="1" lang="zh-TW" altLang="en-US" dirty="0"/>
          </a:p>
        </p:txBody>
      </p:sp>
      <p:sp>
        <p:nvSpPr>
          <p:cNvPr id="17" name="左-右雙向箭號 16">
            <a:extLst>
              <a:ext uri="{FF2B5EF4-FFF2-40B4-BE49-F238E27FC236}">
                <a16:creationId xmlns:a16="http://schemas.microsoft.com/office/drawing/2014/main" id="{3F4D005A-2E7D-B04A-9C53-48C984DCF091}"/>
              </a:ext>
            </a:extLst>
          </p:cNvPr>
          <p:cNvSpPr/>
          <p:nvPr/>
        </p:nvSpPr>
        <p:spPr>
          <a:xfrm>
            <a:off x="7081036" y="6268492"/>
            <a:ext cx="1105319" cy="189960"/>
          </a:xfrm>
          <a:prstGeom prst="left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93843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E7DA42-1339-0F49-AC2A-FD24CE8BE2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307" y="4772416"/>
            <a:ext cx="8222293" cy="1219548"/>
          </a:xfrm>
        </p:spPr>
        <p:txBody>
          <a:bodyPr>
            <a:normAutofit fontScale="90000"/>
          </a:bodyPr>
          <a:lstStyle/>
          <a:p>
            <a:r>
              <a:rPr kumimoji="1" lang="en-US" altLang="zh-TW" dirty="0"/>
              <a:t>Programming Libraries</a:t>
            </a:r>
            <a:br>
              <a:rPr kumimoji="1" lang="en-US" altLang="zh-TW" dirty="0"/>
            </a:br>
            <a:r>
              <a:rPr kumimoji="1" lang="en-US" altLang="zh-TW" sz="2700" dirty="0"/>
              <a:t>(Brief Introduction to the Socket Interface and the </a:t>
            </a:r>
            <a:r>
              <a:rPr kumimoji="1" lang="en-US" altLang="zh-TW" sz="2700" dirty="0" err="1"/>
              <a:t>pthread</a:t>
            </a:r>
            <a:r>
              <a:rPr kumimoji="1" lang="en-US" altLang="zh-TW" sz="2700" dirty="0"/>
              <a:t> Library)</a:t>
            </a:r>
            <a:endParaRPr kumimoji="1" lang="zh-TW" altLang="en-US" sz="27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D2A85C-D71E-9948-A7ED-8C75B2FFC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0BE0-2159-4CA5-9043-511BCF223D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40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9C237C-D5FF-4976-AA9C-D1239A879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987" y="321961"/>
            <a:ext cx="11302916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Network Programming Interface: Socket Interface</a:t>
            </a:r>
            <a:endParaRPr lang="zh-TW" dirty="0">
              <a:ea typeface="+mj-lt"/>
              <a:cs typeface="+mj-lt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51F095-CA69-414A-B053-93FE6F26C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834" y="166714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Socket interface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set of functions for </a:t>
            </a:r>
            <a:r>
              <a:rPr kumimoji="1"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programming 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Linux</a:t>
            </a:r>
          </a:p>
          <a:p>
            <a:pPr lvl="1"/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&lt;sys/</a:t>
            </a:r>
            <a:r>
              <a:rPr lang="en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socket.h</a:t>
            </a:r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Socket manipulations</a:t>
            </a:r>
          </a:p>
          <a:p>
            <a:pPr lvl="2"/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Socket(): create a socket, return a file descriptor</a:t>
            </a:r>
          </a:p>
          <a:p>
            <a:pPr lvl="2"/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Bind(): bind an file descriptor with an address</a:t>
            </a:r>
          </a:p>
          <a:p>
            <a:pPr lvl="2"/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Listen()</a:t>
            </a:r>
          </a:p>
          <a:p>
            <a:pPr lvl="2"/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Connect()</a:t>
            </a:r>
          </a:p>
          <a:p>
            <a:pPr lvl="2"/>
            <a:r>
              <a:rPr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Accept()</a:t>
            </a:r>
          </a:p>
          <a:p>
            <a:pPr lvl="1"/>
            <a:r>
              <a:rPr kumimoji="1"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Communications</a:t>
            </a:r>
          </a:p>
          <a:p>
            <a:pPr lvl="2"/>
            <a:r>
              <a:rPr kumimoji="1"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Send()/Receive()</a:t>
            </a:r>
          </a:p>
          <a:p>
            <a:pPr lvl="1"/>
            <a:r>
              <a:rPr kumimoji="1"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 refer to the </a:t>
            </a:r>
            <a:r>
              <a:rPr kumimoji="1" lang="en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Linux manual page</a:t>
            </a:r>
            <a:r>
              <a:rPr kumimoji="1"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details</a:t>
            </a:r>
          </a:p>
          <a:p>
            <a:pPr marL="914400" lvl="2" indent="0">
              <a:buNone/>
            </a:pPr>
            <a:r>
              <a:rPr kumimoji="1" lang="en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page of the socket function call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26BB48B-7AF4-484F-A966-432BA5C97238}"/>
              </a:ext>
            </a:extLst>
          </p:cNvPr>
          <p:cNvSpPr/>
          <p:nvPr/>
        </p:nvSpPr>
        <p:spPr>
          <a:xfrm>
            <a:off x="9184091" y="2147469"/>
            <a:ext cx="1426866" cy="8314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848DB5A-33A5-3C4B-8F6B-A8DD1DFF36C9}"/>
              </a:ext>
            </a:extLst>
          </p:cNvPr>
          <p:cNvSpPr/>
          <p:nvPr/>
        </p:nvSpPr>
        <p:spPr>
          <a:xfrm>
            <a:off x="9184091" y="3429000"/>
            <a:ext cx="1426866" cy="8314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7779CEE-CEC4-1A4D-9AD1-1C3967192F4F}"/>
              </a:ext>
            </a:extLst>
          </p:cNvPr>
          <p:cNvSpPr/>
          <p:nvPr/>
        </p:nvSpPr>
        <p:spPr>
          <a:xfrm>
            <a:off x="9184091" y="4711002"/>
            <a:ext cx="1426866" cy="83144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1" name="直線接點 20">
            <a:extLst>
              <a:ext uri="{FF2B5EF4-FFF2-40B4-BE49-F238E27FC236}">
                <a16:creationId xmlns:a16="http://schemas.microsoft.com/office/drawing/2014/main" id="{2F142503-DF8F-6D4A-AFB6-A4229D92CD6F}"/>
              </a:ext>
            </a:extLst>
          </p:cNvPr>
          <p:cNvCxnSpPr>
            <a:cxnSpLocks/>
          </p:cNvCxnSpPr>
          <p:nvPr/>
        </p:nvCxnSpPr>
        <p:spPr>
          <a:xfrm>
            <a:off x="8681672" y="3209559"/>
            <a:ext cx="2331218" cy="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5273E5C7-15F3-134A-8FA5-44AA6416799E}"/>
              </a:ext>
            </a:extLst>
          </p:cNvPr>
          <p:cNvSpPr txBox="1"/>
          <p:nvPr/>
        </p:nvSpPr>
        <p:spPr>
          <a:xfrm>
            <a:off x="7222568" y="2743215"/>
            <a:ext cx="1738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Socket interface</a:t>
            </a:r>
          </a:p>
          <a:p>
            <a:r>
              <a:rPr kumimoji="1" lang="en-US" altLang="zh-TW" dirty="0"/>
              <a:t>(UNIX I/O)</a:t>
            </a:r>
          </a:p>
        </p:txBody>
      </p: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ACABF1BE-1F57-B744-B661-8922860DC866}"/>
              </a:ext>
            </a:extLst>
          </p:cNvPr>
          <p:cNvCxnSpPr>
            <a:cxnSpLocks/>
          </p:cNvCxnSpPr>
          <p:nvPr/>
        </p:nvCxnSpPr>
        <p:spPr>
          <a:xfrm>
            <a:off x="8681672" y="4477327"/>
            <a:ext cx="2331218" cy="0"/>
          </a:xfrm>
          <a:prstGeom prst="line">
            <a:avLst/>
          </a:prstGeom>
          <a:ln w="127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8E3C00FD-68D5-8849-851C-CC531854AEE9}"/>
              </a:ext>
            </a:extLst>
          </p:cNvPr>
          <p:cNvSpPr txBox="1"/>
          <p:nvPr/>
        </p:nvSpPr>
        <p:spPr>
          <a:xfrm>
            <a:off x="7064726" y="4179883"/>
            <a:ext cx="2054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Hardware interface</a:t>
            </a:r>
            <a:endParaRPr kumimoji="1" lang="zh-TW" altLang="en-US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B942D265-AB02-2041-AF13-FCC3AF9FAF3B}"/>
              </a:ext>
            </a:extLst>
          </p:cNvPr>
          <p:cNvSpPr txBox="1"/>
          <p:nvPr/>
        </p:nvSpPr>
        <p:spPr>
          <a:xfrm>
            <a:off x="9384011" y="4803560"/>
            <a:ext cx="10270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Network</a:t>
            </a:r>
          </a:p>
          <a:p>
            <a:r>
              <a:rPr kumimoji="1" lang="en-US" altLang="zh-TW" dirty="0"/>
              <a:t>Adaptor</a:t>
            </a:r>
            <a:endParaRPr kumimoji="1" lang="zh-TW" altLang="en-US" dirty="0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2CA26DD5-D3E0-2945-A7FD-AE2103B40846}"/>
              </a:ext>
            </a:extLst>
          </p:cNvPr>
          <p:cNvSpPr txBox="1"/>
          <p:nvPr/>
        </p:nvSpPr>
        <p:spPr>
          <a:xfrm>
            <a:off x="9484494" y="3658148"/>
            <a:ext cx="1027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TCP/IP</a:t>
            </a:r>
            <a:endParaRPr kumimoji="1" lang="zh-TW" altLang="en-US" dirty="0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EF96E2D1-FD73-F645-BF99-F7DC4A534C6C}"/>
              </a:ext>
            </a:extLst>
          </p:cNvPr>
          <p:cNvSpPr txBox="1"/>
          <p:nvPr/>
        </p:nvSpPr>
        <p:spPr>
          <a:xfrm>
            <a:off x="9515687" y="2252510"/>
            <a:ext cx="964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User process</a:t>
            </a:r>
            <a:endParaRPr kumimoji="1" lang="zh-TW" altLang="en-US" dirty="0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5CD39332-862F-1A42-BDFD-849D4612A2B9}"/>
              </a:ext>
            </a:extLst>
          </p:cNvPr>
          <p:cNvSpPr txBox="1"/>
          <p:nvPr/>
        </p:nvSpPr>
        <p:spPr>
          <a:xfrm>
            <a:off x="10834115" y="2373883"/>
            <a:ext cx="1124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User code</a:t>
            </a:r>
            <a:endParaRPr kumimoji="1" lang="zh-TW" altLang="en-US"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BA354C2D-9577-9940-8219-178429D73913}"/>
              </a:ext>
            </a:extLst>
          </p:cNvPr>
          <p:cNvSpPr txBox="1"/>
          <p:nvPr/>
        </p:nvSpPr>
        <p:spPr>
          <a:xfrm>
            <a:off x="10783230" y="3675903"/>
            <a:ext cx="1357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Kernel code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24774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9C237C-D5FF-4976-AA9C-D1239A879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3928"/>
            <a:ext cx="10515600" cy="1325563"/>
          </a:xfrm>
        </p:spPr>
        <p:txBody>
          <a:bodyPr/>
          <a:lstStyle/>
          <a:p>
            <a:r>
              <a:rPr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Brief Workflow of the Socket Interface</a:t>
            </a:r>
            <a:endParaRPr lang="zh-TW" dirty="0">
              <a:ea typeface="+mj-lt"/>
              <a:cs typeface="+mj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06B4181-C196-8D4D-ADD5-C319A7571CA9}"/>
              </a:ext>
            </a:extLst>
          </p:cNvPr>
          <p:cNvSpPr/>
          <p:nvPr/>
        </p:nvSpPr>
        <p:spPr>
          <a:xfrm>
            <a:off x="2263351" y="1975056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12842F1-289D-B746-BB8C-329E2E1E779D}"/>
              </a:ext>
            </a:extLst>
          </p:cNvPr>
          <p:cNvSpPr txBox="1"/>
          <p:nvPr/>
        </p:nvSpPr>
        <p:spPr>
          <a:xfrm>
            <a:off x="2339109" y="1975056"/>
            <a:ext cx="1275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err="1"/>
              <a:t>getaddrinfo</a:t>
            </a:r>
            <a:endParaRPr kumimoji="1" lang="zh-TW" altLang="en-US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B0AA6015-12BA-B844-9757-2267B37213D9}"/>
              </a:ext>
            </a:extLst>
          </p:cNvPr>
          <p:cNvSpPr/>
          <p:nvPr/>
        </p:nvSpPr>
        <p:spPr>
          <a:xfrm>
            <a:off x="2264161" y="2590919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897DF06E-7C72-4C40-8593-3ED85577A280}"/>
              </a:ext>
            </a:extLst>
          </p:cNvPr>
          <p:cNvSpPr txBox="1"/>
          <p:nvPr/>
        </p:nvSpPr>
        <p:spPr>
          <a:xfrm>
            <a:off x="2585810" y="2590919"/>
            <a:ext cx="78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socket</a:t>
            </a:r>
            <a:endParaRPr kumimoji="1" lang="zh-TW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8CAE309D-B2C5-0A44-B1D0-AF93F61A8C45}"/>
              </a:ext>
            </a:extLst>
          </p:cNvPr>
          <p:cNvSpPr/>
          <p:nvPr/>
        </p:nvSpPr>
        <p:spPr>
          <a:xfrm>
            <a:off x="6261241" y="1975056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4FA22993-9B56-AD43-BA47-57629E28C580}"/>
              </a:ext>
            </a:extLst>
          </p:cNvPr>
          <p:cNvSpPr txBox="1"/>
          <p:nvPr/>
        </p:nvSpPr>
        <p:spPr>
          <a:xfrm>
            <a:off x="6336999" y="1975056"/>
            <a:ext cx="1275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err="1"/>
              <a:t>getaddrinfo</a:t>
            </a:r>
            <a:endParaRPr kumimoji="1" lang="zh-TW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CE5B0D7-4B05-2E49-9854-F6BB9F7F1E7A}"/>
              </a:ext>
            </a:extLst>
          </p:cNvPr>
          <p:cNvSpPr/>
          <p:nvPr/>
        </p:nvSpPr>
        <p:spPr>
          <a:xfrm>
            <a:off x="6262051" y="2590919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25F097D5-6EED-0549-AA58-9C93737AEEC5}"/>
              </a:ext>
            </a:extLst>
          </p:cNvPr>
          <p:cNvSpPr txBox="1"/>
          <p:nvPr/>
        </p:nvSpPr>
        <p:spPr>
          <a:xfrm>
            <a:off x="6583700" y="2590919"/>
            <a:ext cx="78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socket</a:t>
            </a:r>
            <a:endParaRPr kumimoji="1" lang="zh-TW" altLang="en-US" dirty="0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5C00203-77DD-C449-8BF5-39666DC7BD14}"/>
              </a:ext>
            </a:extLst>
          </p:cNvPr>
          <p:cNvSpPr/>
          <p:nvPr/>
        </p:nvSpPr>
        <p:spPr>
          <a:xfrm>
            <a:off x="6264740" y="3235824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B36C19E6-901E-434F-9EAC-2D252B68C0B6}"/>
              </a:ext>
            </a:extLst>
          </p:cNvPr>
          <p:cNvSpPr txBox="1"/>
          <p:nvPr/>
        </p:nvSpPr>
        <p:spPr>
          <a:xfrm>
            <a:off x="6673147" y="3235824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bind</a:t>
            </a:r>
            <a:endParaRPr kumimoji="1" lang="zh-TW" altLang="en-US" dirty="0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90DCD67-6630-8642-9269-5F8A89966158}"/>
              </a:ext>
            </a:extLst>
          </p:cNvPr>
          <p:cNvSpPr/>
          <p:nvPr/>
        </p:nvSpPr>
        <p:spPr>
          <a:xfrm>
            <a:off x="6265550" y="3851687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0DA95E66-0BDD-AE4F-A35D-3F219C3ED02A}"/>
              </a:ext>
            </a:extLst>
          </p:cNvPr>
          <p:cNvSpPr txBox="1"/>
          <p:nvPr/>
        </p:nvSpPr>
        <p:spPr>
          <a:xfrm>
            <a:off x="6629994" y="3851687"/>
            <a:ext cx="689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listen</a:t>
            </a:r>
            <a:endParaRPr kumimoji="1" lang="zh-TW" altLang="en-US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128B10A1-40AA-3049-89E0-4A48776DA027}"/>
              </a:ext>
            </a:extLst>
          </p:cNvPr>
          <p:cNvSpPr/>
          <p:nvPr/>
        </p:nvSpPr>
        <p:spPr>
          <a:xfrm>
            <a:off x="6261241" y="4496592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32C81C1B-D981-6A4B-8A46-B338585C11F9}"/>
              </a:ext>
            </a:extLst>
          </p:cNvPr>
          <p:cNvSpPr txBox="1"/>
          <p:nvPr/>
        </p:nvSpPr>
        <p:spPr>
          <a:xfrm>
            <a:off x="6561642" y="4484967"/>
            <a:ext cx="80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accept</a:t>
            </a:r>
            <a:endParaRPr kumimoji="1" lang="zh-TW" altLang="en-US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08511C38-0C95-7543-8122-7F5BAC68624A}"/>
              </a:ext>
            </a:extLst>
          </p:cNvPr>
          <p:cNvSpPr/>
          <p:nvPr/>
        </p:nvSpPr>
        <p:spPr>
          <a:xfrm>
            <a:off x="2263349" y="4503181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25E87B92-E2F2-4641-81A3-19874935ECBB}"/>
              </a:ext>
            </a:extLst>
          </p:cNvPr>
          <p:cNvSpPr txBox="1"/>
          <p:nvPr/>
        </p:nvSpPr>
        <p:spPr>
          <a:xfrm>
            <a:off x="2510050" y="4503181"/>
            <a:ext cx="93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connect</a:t>
            </a:r>
            <a:endParaRPr kumimoji="1" lang="zh-TW" altLang="en-US" dirty="0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DBA52746-9AB6-2347-A9EF-DF43AA3BC60E}"/>
              </a:ext>
            </a:extLst>
          </p:cNvPr>
          <p:cNvSpPr/>
          <p:nvPr/>
        </p:nvSpPr>
        <p:spPr>
          <a:xfrm>
            <a:off x="2264162" y="6040184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00849065-FBEA-6D45-AE3A-A9847DDE4D8C}"/>
              </a:ext>
            </a:extLst>
          </p:cNvPr>
          <p:cNvSpPr txBox="1"/>
          <p:nvPr/>
        </p:nvSpPr>
        <p:spPr>
          <a:xfrm>
            <a:off x="2646414" y="6040184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close</a:t>
            </a:r>
            <a:endParaRPr kumimoji="1" lang="zh-TW" altLang="en-US" dirty="0"/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F39AA549-2FCA-1649-A047-074449DA535E}"/>
              </a:ext>
            </a:extLst>
          </p:cNvPr>
          <p:cNvSpPr txBox="1"/>
          <p:nvPr/>
        </p:nvSpPr>
        <p:spPr>
          <a:xfrm>
            <a:off x="2194348" y="1526180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Client program</a:t>
            </a:r>
            <a:endParaRPr kumimoji="1" lang="zh-TW" altLang="en-US" dirty="0"/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2DC89677-F9FC-DB44-9C59-684BCECFDDFF}"/>
              </a:ext>
            </a:extLst>
          </p:cNvPr>
          <p:cNvSpPr txBox="1"/>
          <p:nvPr/>
        </p:nvSpPr>
        <p:spPr>
          <a:xfrm>
            <a:off x="6215418" y="1479984"/>
            <a:ext cx="1690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Server program</a:t>
            </a:r>
            <a:endParaRPr kumimoji="1" lang="zh-TW" altLang="en-US" dirty="0"/>
          </a:p>
        </p:txBody>
      </p:sp>
      <p:cxnSp>
        <p:nvCxnSpPr>
          <p:cNvPr id="9" name="直線箭頭接點 8">
            <a:extLst>
              <a:ext uri="{FF2B5EF4-FFF2-40B4-BE49-F238E27FC236}">
                <a16:creationId xmlns:a16="http://schemas.microsoft.com/office/drawing/2014/main" id="{150214D5-D41A-B14D-A3C8-901F482F95C0}"/>
              </a:ext>
            </a:extLst>
          </p:cNvPr>
          <p:cNvCxnSpPr>
            <a:stCxn id="43" idx="3"/>
            <a:endCxn id="41" idx="1"/>
          </p:cNvCxnSpPr>
          <p:nvPr/>
        </p:nvCxnSpPr>
        <p:spPr>
          <a:xfrm flipV="1">
            <a:off x="3690215" y="4681258"/>
            <a:ext cx="2571026" cy="6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橢圓 9">
            <a:extLst>
              <a:ext uri="{FF2B5EF4-FFF2-40B4-BE49-F238E27FC236}">
                <a16:creationId xmlns:a16="http://schemas.microsoft.com/office/drawing/2014/main" id="{A8AB017E-0746-2040-9A41-0F8A30D74101}"/>
              </a:ext>
            </a:extLst>
          </p:cNvPr>
          <p:cNvSpPr/>
          <p:nvPr/>
        </p:nvSpPr>
        <p:spPr>
          <a:xfrm>
            <a:off x="2086286" y="5057179"/>
            <a:ext cx="6126610" cy="9121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Doing some bidirectional read(), write() … </a:t>
            </a:r>
            <a:endParaRPr kumimoji="1" lang="zh-TW" altLang="en-US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C6D320A7-5027-B945-997B-AA8EF3D48837}"/>
              </a:ext>
            </a:extLst>
          </p:cNvPr>
          <p:cNvSpPr/>
          <p:nvPr/>
        </p:nvSpPr>
        <p:spPr>
          <a:xfrm>
            <a:off x="6261241" y="6043915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C0D24BE8-36C1-3D4E-99CF-359B38247AC8}"/>
              </a:ext>
            </a:extLst>
          </p:cNvPr>
          <p:cNvSpPr txBox="1"/>
          <p:nvPr/>
        </p:nvSpPr>
        <p:spPr>
          <a:xfrm>
            <a:off x="6643493" y="6043915"/>
            <a:ext cx="60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read</a:t>
            </a:r>
            <a:endParaRPr kumimoji="1" lang="zh-TW" altLang="en-US" dirty="0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33F0FB2A-6FBF-4849-94E0-1CC981DA1C42}"/>
              </a:ext>
            </a:extLst>
          </p:cNvPr>
          <p:cNvSpPr/>
          <p:nvPr/>
        </p:nvSpPr>
        <p:spPr>
          <a:xfrm>
            <a:off x="8518014" y="6040184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BC374D49-0516-5744-B8B7-B897FCF30AB5}"/>
              </a:ext>
            </a:extLst>
          </p:cNvPr>
          <p:cNvSpPr txBox="1"/>
          <p:nvPr/>
        </p:nvSpPr>
        <p:spPr>
          <a:xfrm>
            <a:off x="8900266" y="6040184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close</a:t>
            </a:r>
            <a:endParaRPr kumimoji="1" lang="zh-TW" altLang="en-US" dirty="0"/>
          </a:p>
        </p:txBody>
      </p:sp>
      <p:cxnSp>
        <p:nvCxnSpPr>
          <p:cNvPr id="56" name="直線箭頭接點 55">
            <a:extLst>
              <a:ext uri="{FF2B5EF4-FFF2-40B4-BE49-F238E27FC236}">
                <a16:creationId xmlns:a16="http://schemas.microsoft.com/office/drawing/2014/main" id="{DC5037E1-C875-AF4B-9851-5F598435AFC7}"/>
              </a:ext>
            </a:extLst>
          </p:cNvPr>
          <p:cNvCxnSpPr>
            <a:cxnSpLocks/>
            <a:stCxn id="7" idx="2"/>
            <a:endCxn id="32" idx="0"/>
          </p:cNvCxnSpPr>
          <p:nvPr/>
        </p:nvCxnSpPr>
        <p:spPr>
          <a:xfrm flipH="1">
            <a:off x="2976783" y="2344388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箭頭接點 56">
            <a:extLst>
              <a:ext uri="{FF2B5EF4-FFF2-40B4-BE49-F238E27FC236}">
                <a16:creationId xmlns:a16="http://schemas.microsoft.com/office/drawing/2014/main" id="{4A528355-89FD-AD4E-A1FE-DE9C316AEFD7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2976782" y="2949693"/>
            <a:ext cx="1345" cy="1553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箭頭接點 57">
            <a:extLst>
              <a:ext uri="{FF2B5EF4-FFF2-40B4-BE49-F238E27FC236}">
                <a16:creationId xmlns:a16="http://schemas.microsoft.com/office/drawing/2014/main" id="{84668C33-652D-2D41-8154-5C2853F3AAEA}"/>
              </a:ext>
            </a:extLst>
          </p:cNvPr>
          <p:cNvCxnSpPr>
            <a:cxnSpLocks/>
            <a:stCxn id="44" idx="2"/>
            <a:endCxn id="10" idx="1"/>
          </p:cNvCxnSpPr>
          <p:nvPr/>
        </p:nvCxnSpPr>
        <p:spPr>
          <a:xfrm>
            <a:off x="2978127" y="4872513"/>
            <a:ext cx="5380" cy="318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箭頭接點 62">
            <a:extLst>
              <a:ext uri="{FF2B5EF4-FFF2-40B4-BE49-F238E27FC236}">
                <a16:creationId xmlns:a16="http://schemas.microsoft.com/office/drawing/2014/main" id="{8850825C-86CD-5A43-99E0-AD3760264D2D}"/>
              </a:ext>
            </a:extLst>
          </p:cNvPr>
          <p:cNvCxnSpPr>
            <a:cxnSpLocks/>
            <a:stCxn id="10" idx="3"/>
            <a:endCxn id="46" idx="0"/>
          </p:cNvCxnSpPr>
          <p:nvPr/>
        </p:nvCxnSpPr>
        <p:spPr>
          <a:xfrm flipH="1">
            <a:off x="2977595" y="5835770"/>
            <a:ext cx="5912" cy="204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箭頭接點 65">
            <a:extLst>
              <a:ext uri="{FF2B5EF4-FFF2-40B4-BE49-F238E27FC236}">
                <a16:creationId xmlns:a16="http://schemas.microsoft.com/office/drawing/2014/main" id="{5C619D01-9C03-7D4C-81CB-C88A16B726BF}"/>
              </a:ext>
            </a:extLst>
          </p:cNvPr>
          <p:cNvCxnSpPr/>
          <p:nvPr/>
        </p:nvCxnSpPr>
        <p:spPr>
          <a:xfrm flipV="1">
            <a:off x="3690215" y="6228581"/>
            <a:ext cx="2571026" cy="6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線箭頭接點 66">
            <a:extLst>
              <a:ext uri="{FF2B5EF4-FFF2-40B4-BE49-F238E27FC236}">
                <a16:creationId xmlns:a16="http://schemas.microsoft.com/office/drawing/2014/main" id="{BE8DFBCA-C7DE-1F47-B461-A93F309D0F4C}"/>
              </a:ext>
            </a:extLst>
          </p:cNvPr>
          <p:cNvCxnSpPr>
            <a:cxnSpLocks/>
            <a:stCxn id="50" idx="3"/>
            <a:endCxn id="52" idx="1"/>
          </p:cNvCxnSpPr>
          <p:nvPr/>
        </p:nvCxnSpPr>
        <p:spPr>
          <a:xfrm flipV="1">
            <a:off x="7688107" y="6224850"/>
            <a:ext cx="829907" cy="3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>
            <a:extLst>
              <a:ext uri="{FF2B5EF4-FFF2-40B4-BE49-F238E27FC236}">
                <a16:creationId xmlns:a16="http://schemas.microsoft.com/office/drawing/2014/main" id="{100A68F0-F2D7-2448-BE74-894FB2073F93}"/>
              </a:ext>
            </a:extLst>
          </p:cNvPr>
          <p:cNvSpPr/>
          <p:nvPr/>
        </p:nvSpPr>
        <p:spPr>
          <a:xfrm>
            <a:off x="385709" y="2223037"/>
            <a:ext cx="1426866" cy="36933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71" name="文字方塊 70">
            <a:extLst>
              <a:ext uri="{FF2B5EF4-FFF2-40B4-BE49-F238E27FC236}">
                <a16:creationId xmlns:a16="http://schemas.microsoft.com/office/drawing/2014/main" id="{54D2472C-C93D-3849-A575-34A0D2BCB935}"/>
              </a:ext>
            </a:extLst>
          </p:cNvPr>
          <p:cNvSpPr txBox="1"/>
          <p:nvPr/>
        </p:nvSpPr>
        <p:spPr>
          <a:xfrm>
            <a:off x="404509" y="1853705"/>
            <a:ext cx="1521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A function call</a:t>
            </a:r>
            <a:endParaRPr kumimoji="1" lang="zh-TW" altLang="en-US" dirty="0"/>
          </a:p>
        </p:txBody>
      </p:sp>
      <p:cxnSp>
        <p:nvCxnSpPr>
          <p:cNvPr id="72" name="直線箭頭接點 71">
            <a:extLst>
              <a:ext uri="{FF2B5EF4-FFF2-40B4-BE49-F238E27FC236}">
                <a16:creationId xmlns:a16="http://schemas.microsoft.com/office/drawing/2014/main" id="{E04C7EFE-89D1-8C48-BF2F-0B0568F6E00A}"/>
              </a:ext>
            </a:extLst>
          </p:cNvPr>
          <p:cNvCxnSpPr>
            <a:cxnSpLocks/>
          </p:cNvCxnSpPr>
          <p:nvPr/>
        </p:nvCxnSpPr>
        <p:spPr>
          <a:xfrm flipH="1">
            <a:off x="6994818" y="2344388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箭頭接點 75">
            <a:extLst>
              <a:ext uri="{FF2B5EF4-FFF2-40B4-BE49-F238E27FC236}">
                <a16:creationId xmlns:a16="http://schemas.microsoft.com/office/drawing/2014/main" id="{1A6AC6B9-1743-5D44-9932-0F383F2FCB59}"/>
              </a:ext>
            </a:extLst>
          </p:cNvPr>
          <p:cNvCxnSpPr>
            <a:cxnSpLocks/>
          </p:cNvCxnSpPr>
          <p:nvPr/>
        </p:nvCxnSpPr>
        <p:spPr>
          <a:xfrm flipH="1">
            <a:off x="6994818" y="2974618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箭頭接點 76">
            <a:extLst>
              <a:ext uri="{FF2B5EF4-FFF2-40B4-BE49-F238E27FC236}">
                <a16:creationId xmlns:a16="http://schemas.microsoft.com/office/drawing/2014/main" id="{21A0C57C-15D0-134F-89D7-B1B69B00E89A}"/>
              </a:ext>
            </a:extLst>
          </p:cNvPr>
          <p:cNvCxnSpPr>
            <a:cxnSpLocks/>
          </p:cNvCxnSpPr>
          <p:nvPr/>
        </p:nvCxnSpPr>
        <p:spPr>
          <a:xfrm flipH="1">
            <a:off x="6994818" y="3597326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線箭頭接點 77">
            <a:extLst>
              <a:ext uri="{FF2B5EF4-FFF2-40B4-BE49-F238E27FC236}">
                <a16:creationId xmlns:a16="http://schemas.microsoft.com/office/drawing/2014/main" id="{711B0587-D30E-6845-AC1D-4056081C083F}"/>
              </a:ext>
            </a:extLst>
          </p:cNvPr>
          <p:cNvCxnSpPr>
            <a:cxnSpLocks/>
          </p:cNvCxnSpPr>
          <p:nvPr/>
        </p:nvCxnSpPr>
        <p:spPr>
          <a:xfrm flipH="1">
            <a:off x="6994818" y="4235540"/>
            <a:ext cx="1" cy="2465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接點 79">
            <a:extLst>
              <a:ext uri="{FF2B5EF4-FFF2-40B4-BE49-F238E27FC236}">
                <a16:creationId xmlns:a16="http://schemas.microsoft.com/office/drawing/2014/main" id="{A88B3F6F-A6E8-C642-9A45-9D8719EF41A6}"/>
              </a:ext>
            </a:extLst>
          </p:cNvPr>
          <p:cNvCxnSpPr>
            <a:cxnSpLocks/>
            <a:stCxn id="53" idx="0"/>
            <a:endCxn id="41" idx="3"/>
          </p:cNvCxnSpPr>
          <p:nvPr/>
        </p:nvCxnSpPr>
        <p:spPr>
          <a:xfrm rot="16200000" flipV="1">
            <a:off x="7780314" y="4589051"/>
            <a:ext cx="1358926" cy="15433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線箭頭接點 86">
            <a:extLst>
              <a:ext uri="{FF2B5EF4-FFF2-40B4-BE49-F238E27FC236}">
                <a16:creationId xmlns:a16="http://schemas.microsoft.com/office/drawing/2014/main" id="{54C05CAE-C623-7D4C-8C89-430C839E17D5}"/>
              </a:ext>
            </a:extLst>
          </p:cNvPr>
          <p:cNvCxnSpPr>
            <a:cxnSpLocks/>
          </p:cNvCxnSpPr>
          <p:nvPr/>
        </p:nvCxnSpPr>
        <p:spPr>
          <a:xfrm>
            <a:off x="7003096" y="4872513"/>
            <a:ext cx="0" cy="2820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線箭頭接點 87">
            <a:extLst>
              <a:ext uri="{FF2B5EF4-FFF2-40B4-BE49-F238E27FC236}">
                <a16:creationId xmlns:a16="http://schemas.microsoft.com/office/drawing/2014/main" id="{E337B6F4-6B2B-9B4B-8C55-DCB9A898064D}"/>
              </a:ext>
            </a:extLst>
          </p:cNvPr>
          <p:cNvCxnSpPr>
            <a:cxnSpLocks/>
            <a:endCxn id="51" idx="0"/>
          </p:cNvCxnSpPr>
          <p:nvPr/>
        </p:nvCxnSpPr>
        <p:spPr>
          <a:xfrm>
            <a:off x="6948320" y="5896791"/>
            <a:ext cx="0" cy="147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字方塊 91">
            <a:extLst>
              <a:ext uri="{FF2B5EF4-FFF2-40B4-BE49-F238E27FC236}">
                <a16:creationId xmlns:a16="http://schemas.microsoft.com/office/drawing/2014/main" id="{33A756AC-CF68-814D-94FF-DE009FDE231C}"/>
              </a:ext>
            </a:extLst>
          </p:cNvPr>
          <p:cNvSpPr txBox="1"/>
          <p:nvPr/>
        </p:nvSpPr>
        <p:spPr>
          <a:xfrm>
            <a:off x="3988277" y="4145471"/>
            <a:ext cx="2028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Connection request</a:t>
            </a:r>
            <a:endParaRPr kumimoji="1" lang="zh-TW" altLang="en-US" dirty="0"/>
          </a:p>
        </p:txBody>
      </p:sp>
      <p:sp>
        <p:nvSpPr>
          <p:cNvPr id="93" name="文字方塊 92">
            <a:extLst>
              <a:ext uri="{FF2B5EF4-FFF2-40B4-BE49-F238E27FC236}">
                <a16:creationId xmlns:a16="http://schemas.microsoft.com/office/drawing/2014/main" id="{64D50023-FBA8-8E49-9C2F-DF005EAA839A}"/>
              </a:ext>
            </a:extLst>
          </p:cNvPr>
          <p:cNvSpPr txBox="1"/>
          <p:nvPr/>
        </p:nvSpPr>
        <p:spPr>
          <a:xfrm>
            <a:off x="4218783" y="6262805"/>
            <a:ext cx="1691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End of file (EOF)</a:t>
            </a:r>
            <a:endParaRPr kumimoji="1" lang="zh-TW" altLang="en-US" dirty="0"/>
          </a:p>
        </p:txBody>
      </p:sp>
      <p:sp>
        <p:nvSpPr>
          <p:cNvPr id="94" name="文字方塊 93">
            <a:extLst>
              <a:ext uri="{FF2B5EF4-FFF2-40B4-BE49-F238E27FC236}">
                <a16:creationId xmlns:a16="http://schemas.microsoft.com/office/drawing/2014/main" id="{2C48AAF6-F39D-964B-86EB-AB73642461F3}"/>
              </a:ext>
            </a:extLst>
          </p:cNvPr>
          <p:cNvSpPr txBox="1"/>
          <p:nvPr/>
        </p:nvSpPr>
        <p:spPr>
          <a:xfrm>
            <a:off x="8133680" y="4772389"/>
            <a:ext cx="2176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Wait for another </a:t>
            </a:r>
          </a:p>
          <a:p>
            <a:r>
              <a:rPr kumimoji="1" lang="en-US" altLang="zh-TW" dirty="0"/>
              <a:t>Connection request</a:t>
            </a:r>
            <a:endParaRPr kumimoji="1" lang="zh-TW" altLang="en-US" dirty="0"/>
          </a:p>
        </p:txBody>
      </p:sp>
      <p:sp>
        <p:nvSpPr>
          <p:cNvPr id="4" name="圓角矩形圖說文字 3">
            <a:extLst>
              <a:ext uri="{FF2B5EF4-FFF2-40B4-BE49-F238E27FC236}">
                <a16:creationId xmlns:a16="http://schemas.microsoft.com/office/drawing/2014/main" id="{8CB34116-581B-9047-BCB1-4BA803BFC646}"/>
              </a:ext>
            </a:extLst>
          </p:cNvPr>
          <p:cNvSpPr/>
          <p:nvPr/>
        </p:nvSpPr>
        <p:spPr>
          <a:xfrm>
            <a:off x="8296938" y="3496070"/>
            <a:ext cx="3604714" cy="874456"/>
          </a:xfrm>
          <a:prstGeom prst="wedgeRoundRectCallout">
            <a:avLst>
              <a:gd name="adj1" fmla="val 2315"/>
              <a:gd name="adj2" fmla="val 125630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We can’t build another connection until the previous one is closed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787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E41043-9D98-664F-8476-F09210F2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solidFill>
                  <a:schemeClr val="accent2"/>
                </a:solidFill>
                <a:ea typeface="+mj-lt"/>
                <a:cs typeface="+mj-lt"/>
              </a:rPr>
              <a:t>Why Multithreading?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C999DB-73F0-1349-916E-032C29F42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Serving multiple network clients (e.g., this assignment)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thread per client, so a client request don’t block the server</a:t>
            </a:r>
          </a:p>
          <a:p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Rapidly interact with humans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e.g., graphic user interface (GUI)</a:t>
            </a:r>
          </a:p>
          <a:p>
            <a:pPr lvl="1"/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parallelism computing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modern machines have </a:t>
            </a:r>
            <a:r>
              <a:rPr kumimoji="1"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multi-core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processors</a:t>
            </a:r>
          </a:p>
          <a:p>
            <a:pPr lvl="1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OS kernel can schedule different threads on different core</a:t>
            </a:r>
          </a:p>
          <a:p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9734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17625</TotalTime>
  <Words>2486</Words>
  <Application>Microsoft Macintosh PowerPoint</Application>
  <PresentationFormat>寬螢幕</PresentationFormat>
  <Paragraphs>456</Paragraphs>
  <Slides>37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Times New Roman</vt:lpstr>
      <vt:lpstr>Office 佈景主題</vt:lpstr>
      <vt:lpstr>OS 2021 Homework 2: Simple Key-value Store</vt:lpstr>
      <vt:lpstr>Objective and Background</vt:lpstr>
      <vt:lpstr>Objectives</vt:lpstr>
      <vt:lpstr>Background: Client-Server Model</vt:lpstr>
      <vt:lpstr>Background: Database Server</vt:lpstr>
      <vt:lpstr>Programming Libraries (Brief Introduction to the Socket Interface and the pthread Library)</vt:lpstr>
      <vt:lpstr>Network Programming Interface: Socket Interface</vt:lpstr>
      <vt:lpstr>Brief Workflow of the Socket Interface</vt:lpstr>
      <vt:lpstr>Why Multithreading?</vt:lpstr>
      <vt:lpstr>POSIX thread</vt:lpstr>
      <vt:lpstr>pthread: Creation of Threads</vt:lpstr>
      <vt:lpstr>pthread: Termination of Threads</vt:lpstr>
      <vt:lpstr>pthread: Reaping Terminating Threads</vt:lpstr>
      <vt:lpstr>pthread: Detaching Threads</vt:lpstr>
      <vt:lpstr>Multi-threading Programming Issues (Introduction to Race Condition and the Solutions)</vt:lpstr>
      <vt:lpstr>Issue of Multithreading: Race Condition</vt:lpstr>
      <vt:lpstr>Race Condition Example: Read/Write to a Shared Variable</vt:lpstr>
      <vt:lpstr>Race Condition Example: Read/Write to a Shared Hash Table</vt:lpstr>
      <vt:lpstr>Race Condition Example: Read/Write to a Shared Hash Table</vt:lpstr>
      <vt:lpstr>Race Condition Example: Read/Write to a Shared Hash Table</vt:lpstr>
      <vt:lpstr>Solution: Properly Handle Critical Sections</vt:lpstr>
      <vt:lpstr>Solution: Properly Handle Critical Sections</vt:lpstr>
      <vt:lpstr>Be Careful when Manipulating Threads!</vt:lpstr>
      <vt:lpstr>Be Careful when Manipulating Threads!</vt:lpstr>
      <vt:lpstr>Thread Safety vs. Reentrancy</vt:lpstr>
      <vt:lpstr>Common Multithreading Programming Models</vt:lpstr>
      <vt:lpstr>Multithreading Design Pattern Example (1):  Thread-per-Message Model</vt:lpstr>
      <vt:lpstr>Multithreading Design Pattern Example (2):  Worker Thread Model (Thread Pool)</vt:lpstr>
      <vt:lpstr>Requirements (Important!) (Your Implementation should fulfil the requirements in the following slides!)</vt:lpstr>
      <vt:lpstr>Assignment Requirement: Client-server Model</vt:lpstr>
      <vt:lpstr>Assignment Requirement:  Command Format and Return Values</vt:lpstr>
      <vt:lpstr>Demo Video</vt:lpstr>
      <vt:lpstr>Assignment Requirement: Assignment Files</vt:lpstr>
      <vt:lpstr>Assignment Requirement: Constraints</vt:lpstr>
      <vt:lpstr>About the Given Template Code</vt:lpstr>
      <vt:lpstr>Helper Functions in sock.h</vt:lpstr>
      <vt:lpstr>Assignment Repository &amp; About the Score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/>
  <cp:lastModifiedBy>昀澤 李</cp:lastModifiedBy>
  <cp:revision>778</cp:revision>
  <dcterms:created xsi:type="dcterms:W3CDTF">2021-10-12T04:21:19Z</dcterms:created>
  <dcterms:modified xsi:type="dcterms:W3CDTF">2021-11-09T04:22:54Z</dcterms:modified>
</cp:coreProperties>
</file>

<file path=docProps/thumbnail.jpeg>
</file>